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57" r:id="rId5"/>
    <p:sldId id="258" r:id="rId6"/>
    <p:sldId id="259" r:id="rId7"/>
    <p:sldId id="260" r:id="rId8"/>
  </p:sldIdLst>
  <p:sldSz cx="21383625" cy="30275213"/>
  <p:notesSz cx="6858000" cy="9144000"/>
  <p:defaultTextStyle>
    <a:defPPr>
      <a:defRPr lang="en-US"/>
    </a:defPPr>
    <a:lvl1pPr marL="0" algn="l" defTabSz="323149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1pPr>
    <a:lvl2pPr marL="323149" algn="l" defTabSz="323149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2pPr>
    <a:lvl3pPr marL="646298" algn="l" defTabSz="323149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3pPr>
    <a:lvl4pPr marL="969447" algn="l" defTabSz="323149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4pPr>
    <a:lvl5pPr marL="1292596" algn="l" defTabSz="323149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5pPr>
    <a:lvl6pPr marL="1615745" algn="l" defTabSz="323149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6pPr>
    <a:lvl7pPr marL="1938894" algn="l" defTabSz="323149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7pPr>
    <a:lvl8pPr marL="2262043" algn="l" defTabSz="323149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8pPr>
    <a:lvl9pPr marL="2585192" algn="l" defTabSz="323149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CDB6"/>
    <a:srgbClr val="0E0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47"/>
    <p:restoredTop sz="95037"/>
  </p:normalViewPr>
  <p:slideViewPr>
    <p:cSldViewPr snapToGrid="0" snapToObjects="1" showGuides="1">
      <p:cViewPr>
        <p:scale>
          <a:sx n="57" d="100"/>
          <a:sy n="57" d="100"/>
        </p:scale>
        <p:origin x="6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3AA238-E3A1-7748-9F55-BEDCBE5B99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E264AA-D2FE-274E-AE1A-D5B6535CA01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7CEEC-D39D-B646-975D-41DB173118EE}" type="datetimeFigureOut">
              <a:rPr lang="en-FI" smtClean="0"/>
              <a:t>1.9.2020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7D86C-4E9D-2B41-AD93-F9A02F0BD5D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8D1160-3CE1-9244-B22B-97B2E7C412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7883E-4B3E-E54F-AB5D-1B2180B41120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5550379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ABC45-B0E6-0348-A660-AF5B667887E4}" type="datetimeFigureOut">
              <a:rPr lang="en-FI" smtClean="0"/>
              <a:t>1.9.2020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B714A-B7C6-2748-A0FA-FB4F06680DAB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751456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2479264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1pPr>
    <a:lvl2pPr marL="1239632" algn="l" defTabSz="2479264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2pPr>
    <a:lvl3pPr marL="2479264" algn="l" defTabSz="2479264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3pPr>
    <a:lvl4pPr marL="3718895" algn="l" defTabSz="2479264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4pPr>
    <a:lvl5pPr marL="4958527" algn="l" defTabSz="2479264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5pPr>
    <a:lvl6pPr marL="6198159" algn="l" defTabSz="2479264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6pPr>
    <a:lvl7pPr marL="7437791" algn="l" defTabSz="2479264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7pPr>
    <a:lvl8pPr marL="8677422" algn="l" defTabSz="2479264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8pPr>
    <a:lvl9pPr marL="9917054" algn="l" defTabSz="2479264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18017" y="11084436"/>
            <a:ext cx="18722718" cy="254940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6500"/>
            </a:lvl1pPr>
            <a:lvl2pPr marL="1069157" indent="0" algn="ctr">
              <a:buNone/>
              <a:defRPr sz="4677"/>
            </a:lvl2pPr>
            <a:lvl3pPr marL="2138314" indent="0" algn="ctr">
              <a:buNone/>
              <a:defRPr sz="4210"/>
            </a:lvl3pPr>
            <a:lvl4pPr marL="3207471" indent="0" algn="ctr">
              <a:buNone/>
              <a:defRPr sz="3741"/>
            </a:lvl4pPr>
            <a:lvl5pPr marL="4276628" indent="0" algn="ctr">
              <a:buNone/>
              <a:defRPr sz="3741"/>
            </a:lvl5pPr>
            <a:lvl6pPr marL="5345785" indent="0" algn="ctr">
              <a:buNone/>
              <a:defRPr sz="3741"/>
            </a:lvl6pPr>
            <a:lvl7pPr marL="6414942" indent="0" algn="ctr">
              <a:buNone/>
              <a:defRPr sz="3741"/>
            </a:lvl7pPr>
            <a:lvl8pPr marL="7484099" indent="0" algn="ctr">
              <a:buNone/>
              <a:defRPr sz="3741"/>
            </a:lvl8pPr>
            <a:lvl9pPr marL="8553256" indent="0" algn="ctr">
              <a:buNone/>
              <a:defRPr sz="3741"/>
            </a:lvl9pPr>
          </a:lstStyle>
          <a:p>
            <a:r>
              <a:rPr lang="en-GB" dirty="0" err="1"/>
              <a:t>Kirjoita</a:t>
            </a:r>
            <a:r>
              <a:rPr lang="en-GB" dirty="0"/>
              <a:t> </a:t>
            </a:r>
            <a:r>
              <a:rPr lang="en-GB" dirty="0" err="1"/>
              <a:t>hankkeen</a:t>
            </a:r>
            <a:r>
              <a:rPr lang="en-GB" dirty="0"/>
              <a:t> </a:t>
            </a:r>
            <a:r>
              <a:rPr lang="en-GB" dirty="0" err="1"/>
              <a:t>esittely</a:t>
            </a:r>
            <a:r>
              <a:rPr lang="en-GB" dirty="0"/>
              <a:t> max. </a:t>
            </a:r>
            <a:r>
              <a:rPr lang="en-GB" dirty="0" err="1"/>
              <a:t>kolmella</a:t>
            </a:r>
            <a:r>
              <a:rPr lang="en-GB" dirty="0"/>
              <a:t> </a:t>
            </a:r>
            <a:r>
              <a:rPr lang="en-GB" dirty="0" err="1"/>
              <a:t>lauseella</a:t>
            </a:r>
            <a:r>
              <a:rPr lang="en-GB" dirty="0"/>
              <a:t>. </a:t>
            </a:r>
            <a:r>
              <a:rPr lang="en-GB" dirty="0" err="1"/>
              <a:t>Napauta</a:t>
            </a:r>
            <a:r>
              <a:rPr lang="en-GB" dirty="0"/>
              <a:t> </a:t>
            </a:r>
            <a:r>
              <a:rPr lang="en-GB" dirty="0" err="1"/>
              <a:t>ruutua</a:t>
            </a:r>
            <a:r>
              <a:rPr lang="en-GB" dirty="0"/>
              <a:t> </a:t>
            </a:r>
            <a:r>
              <a:rPr lang="en-GB" dirty="0" err="1"/>
              <a:t>kirjoittaaksesi</a:t>
            </a:r>
            <a:r>
              <a:rPr lang="en-GB" dirty="0"/>
              <a:t>. </a:t>
            </a:r>
            <a:r>
              <a:rPr lang="en-GB" dirty="0" err="1"/>
              <a:t>Ethän</a:t>
            </a:r>
            <a:r>
              <a:rPr lang="en-GB" dirty="0"/>
              <a:t> </a:t>
            </a:r>
            <a:r>
              <a:rPr lang="en-GB" dirty="0" err="1"/>
              <a:t>muuta</a:t>
            </a:r>
            <a:r>
              <a:rPr lang="en-GB" dirty="0"/>
              <a:t> </a:t>
            </a:r>
            <a:r>
              <a:rPr lang="en-GB" dirty="0" err="1"/>
              <a:t>tekstien</a:t>
            </a:r>
            <a:r>
              <a:rPr lang="en-GB" dirty="0"/>
              <a:t> </a:t>
            </a:r>
            <a:r>
              <a:rPr lang="en-GB" dirty="0" err="1"/>
              <a:t>kokoa</a:t>
            </a:r>
            <a:r>
              <a:rPr lang="en-GB" dirty="0"/>
              <a:t> tai </a:t>
            </a:r>
            <a:r>
              <a:rPr lang="en-GB" dirty="0" err="1"/>
              <a:t>elementtien</a:t>
            </a:r>
            <a:r>
              <a:rPr lang="en-GB" dirty="0"/>
              <a:t> </a:t>
            </a:r>
            <a:r>
              <a:rPr lang="en-GB" dirty="0" err="1"/>
              <a:t>paikkoja</a:t>
            </a:r>
            <a:r>
              <a:rPr lang="en-GB" dirty="0"/>
              <a:t>. </a:t>
            </a:r>
          </a:p>
          <a:p>
            <a:endParaRPr lang="en-GB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D461F8FA-DFBC-6043-A55A-F6D990495A71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20977" y="1990450"/>
            <a:ext cx="20341670" cy="5670637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buNone/>
              <a:defRPr sz="7483"/>
            </a:lvl1pPr>
            <a:lvl2pPr marL="1069157" indent="0">
              <a:buNone/>
              <a:defRPr sz="6548"/>
            </a:lvl2pPr>
            <a:lvl3pPr marL="2138314" indent="0">
              <a:buNone/>
              <a:defRPr sz="5612"/>
            </a:lvl3pPr>
            <a:lvl4pPr marL="3207471" indent="0">
              <a:buNone/>
              <a:defRPr sz="4677"/>
            </a:lvl4pPr>
            <a:lvl5pPr marL="4276628" indent="0">
              <a:buNone/>
              <a:defRPr sz="4677"/>
            </a:lvl5pPr>
            <a:lvl6pPr marL="5345785" indent="0">
              <a:buNone/>
              <a:defRPr sz="4677"/>
            </a:lvl6pPr>
            <a:lvl7pPr marL="6414942" indent="0">
              <a:buNone/>
              <a:defRPr sz="4677"/>
            </a:lvl7pPr>
            <a:lvl8pPr marL="7484099" indent="0">
              <a:buNone/>
              <a:defRPr sz="4677"/>
            </a:lvl8pPr>
            <a:lvl9pPr marL="8553256" indent="0">
              <a:buNone/>
              <a:defRPr sz="4677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CEB0566-9B34-7146-A9A6-C5DC22D4B3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8018" y="7661087"/>
            <a:ext cx="18722717" cy="3074570"/>
          </a:xfrm>
        </p:spPr>
        <p:txBody>
          <a:bodyPr anchor="t"/>
          <a:lstStyle/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2BEFE2E-62E1-8D4A-AF19-EC67D7155A50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1337845" y="19022332"/>
            <a:ext cx="9000000" cy="70717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5612" b="1">
                <a:solidFill>
                  <a:srgbClr val="71CDB6"/>
                </a:solidFill>
              </a:defRPr>
            </a:lvl1pPr>
            <a:lvl2pPr marL="1069157" indent="0">
              <a:buNone/>
              <a:defRPr sz="4677" b="1"/>
            </a:lvl2pPr>
            <a:lvl3pPr marL="2138314" indent="0">
              <a:buNone/>
              <a:defRPr sz="4210" b="1"/>
            </a:lvl3pPr>
            <a:lvl4pPr marL="3207471" indent="0">
              <a:buNone/>
              <a:defRPr sz="3741" b="1"/>
            </a:lvl4pPr>
            <a:lvl5pPr marL="4276628" indent="0">
              <a:buNone/>
              <a:defRPr sz="3741" b="1"/>
            </a:lvl5pPr>
            <a:lvl6pPr marL="5345785" indent="0">
              <a:buNone/>
              <a:defRPr sz="3741" b="1"/>
            </a:lvl6pPr>
            <a:lvl7pPr marL="6414942" indent="0">
              <a:buNone/>
              <a:defRPr sz="3741" b="1"/>
            </a:lvl7pPr>
            <a:lvl8pPr marL="7484099" indent="0">
              <a:buNone/>
              <a:defRPr sz="3741" b="1"/>
            </a:lvl8pPr>
            <a:lvl9pPr marL="8553256" indent="0">
              <a:buNone/>
              <a:defRPr sz="3741" b="1"/>
            </a:lvl9pPr>
          </a:lstStyle>
          <a:p>
            <a:pPr lvl="0"/>
            <a:r>
              <a:rPr lang="en-GB" dirty="0"/>
              <a:t>TAVOITTEET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3ACDBE1F-DDFD-A84D-8885-6BB81EA8CDE1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11066036" y="19007493"/>
            <a:ext cx="9000000" cy="70717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5612" b="1">
                <a:solidFill>
                  <a:srgbClr val="71CDB6"/>
                </a:solidFill>
              </a:defRPr>
            </a:lvl1pPr>
            <a:lvl2pPr marL="1069157" indent="0">
              <a:buNone/>
              <a:defRPr sz="4677" b="1"/>
            </a:lvl2pPr>
            <a:lvl3pPr marL="2138314" indent="0">
              <a:buNone/>
              <a:defRPr sz="4210" b="1"/>
            </a:lvl3pPr>
            <a:lvl4pPr marL="3207471" indent="0">
              <a:buNone/>
              <a:defRPr sz="3741" b="1"/>
            </a:lvl4pPr>
            <a:lvl5pPr marL="4276628" indent="0">
              <a:buNone/>
              <a:defRPr sz="3741" b="1"/>
            </a:lvl5pPr>
            <a:lvl6pPr marL="5345785" indent="0">
              <a:buNone/>
              <a:defRPr sz="3741" b="1"/>
            </a:lvl6pPr>
            <a:lvl7pPr marL="6414942" indent="0">
              <a:buNone/>
              <a:defRPr sz="3741" b="1"/>
            </a:lvl7pPr>
            <a:lvl8pPr marL="7484099" indent="0">
              <a:buNone/>
              <a:defRPr sz="3741" b="1"/>
            </a:lvl8pPr>
            <a:lvl9pPr marL="8553256" indent="0">
              <a:buNone/>
              <a:defRPr sz="3741" b="1"/>
            </a:lvl9pPr>
          </a:lstStyle>
          <a:p>
            <a:pPr lvl="0"/>
            <a:r>
              <a:rPr lang="en-GB" dirty="0"/>
              <a:t>TULOKSET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2BC1EB7F-8B64-A34E-AA61-7C8C65399C8E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1266270" y="13974421"/>
            <a:ext cx="9046274" cy="3875495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buNone/>
              <a:defRPr sz="7483"/>
            </a:lvl1pPr>
            <a:lvl2pPr marL="1069157" indent="0">
              <a:buNone/>
              <a:defRPr sz="6548"/>
            </a:lvl2pPr>
            <a:lvl3pPr marL="2138314" indent="0">
              <a:buNone/>
              <a:defRPr sz="5612"/>
            </a:lvl3pPr>
            <a:lvl4pPr marL="3207471" indent="0">
              <a:buNone/>
              <a:defRPr sz="4677"/>
            </a:lvl4pPr>
            <a:lvl5pPr marL="4276628" indent="0">
              <a:buNone/>
              <a:defRPr sz="4677"/>
            </a:lvl5pPr>
            <a:lvl6pPr marL="5345785" indent="0">
              <a:buNone/>
              <a:defRPr sz="4677"/>
            </a:lvl6pPr>
            <a:lvl7pPr marL="6414942" indent="0">
              <a:buNone/>
              <a:defRPr sz="4677"/>
            </a:lvl7pPr>
            <a:lvl8pPr marL="7484099" indent="0">
              <a:buNone/>
              <a:defRPr sz="4677"/>
            </a:lvl8pPr>
            <a:lvl9pPr marL="8553256" indent="0">
              <a:buNone/>
              <a:defRPr sz="4677"/>
            </a:lvl9pPr>
          </a:lstStyle>
          <a:p>
            <a:r>
              <a:rPr lang="en-GB" dirty="0"/>
              <a:t>Click icon to add picture / tai </a:t>
            </a:r>
            <a:r>
              <a:rPr lang="en-GB" dirty="0" err="1"/>
              <a:t>graafi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57E39676-7664-0640-981D-3B7EE604F775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1337845" y="18082538"/>
            <a:ext cx="9000000" cy="70717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bg2">
                    <a:lumMod val="25000"/>
                  </a:schemeClr>
                </a:solidFill>
              </a:defRPr>
            </a:lvl1pPr>
            <a:lvl2pPr marL="1069157" indent="0">
              <a:buNone/>
              <a:defRPr sz="4677" b="1"/>
            </a:lvl2pPr>
            <a:lvl3pPr marL="2138314" indent="0">
              <a:buNone/>
              <a:defRPr sz="4210" b="1"/>
            </a:lvl3pPr>
            <a:lvl4pPr marL="3207471" indent="0">
              <a:buNone/>
              <a:defRPr sz="3741" b="1"/>
            </a:lvl4pPr>
            <a:lvl5pPr marL="4276628" indent="0">
              <a:buNone/>
              <a:defRPr sz="3741" b="1"/>
            </a:lvl5pPr>
            <a:lvl6pPr marL="5345785" indent="0">
              <a:buNone/>
              <a:defRPr sz="3741" b="1"/>
            </a:lvl6pPr>
            <a:lvl7pPr marL="6414942" indent="0">
              <a:buNone/>
              <a:defRPr sz="3741" b="1"/>
            </a:lvl7pPr>
            <a:lvl8pPr marL="7484099" indent="0">
              <a:buNone/>
              <a:defRPr sz="3741" b="1"/>
            </a:lvl8pPr>
            <a:lvl9pPr marL="8553256" indent="0">
              <a:buNone/>
              <a:defRPr sz="3741" b="1"/>
            </a:lvl9pPr>
          </a:lstStyle>
          <a:p>
            <a:pPr lvl="0"/>
            <a:r>
              <a:rPr lang="en-GB" dirty="0" err="1"/>
              <a:t>Kirjoita</a:t>
            </a:r>
            <a:r>
              <a:rPr lang="en-GB" dirty="0"/>
              <a:t> </a:t>
            </a:r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kuvateksti</a:t>
            </a:r>
            <a:endParaRPr lang="en-GB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E15F66E2-0BEE-4946-9EBD-A50E1A87B310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11066036" y="18082538"/>
            <a:ext cx="9000000" cy="70717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bg2">
                    <a:lumMod val="25000"/>
                  </a:schemeClr>
                </a:solidFill>
              </a:defRPr>
            </a:lvl1pPr>
            <a:lvl2pPr marL="1069157" indent="0">
              <a:buNone/>
              <a:defRPr sz="4677" b="1"/>
            </a:lvl2pPr>
            <a:lvl3pPr marL="2138314" indent="0">
              <a:buNone/>
              <a:defRPr sz="4210" b="1"/>
            </a:lvl3pPr>
            <a:lvl4pPr marL="3207471" indent="0">
              <a:buNone/>
              <a:defRPr sz="3741" b="1"/>
            </a:lvl4pPr>
            <a:lvl5pPr marL="4276628" indent="0">
              <a:buNone/>
              <a:defRPr sz="3741" b="1"/>
            </a:lvl5pPr>
            <a:lvl6pPr marL="5345785" indent="0">
              <a:buNone/>
              <a:defRPr sz="3741" b="1"/>
            </a:lvl6pPr>
            <a:lvl7pPr marL="6414942" indent="0">
              <a:buNone/>
              <a:defRPr sz="3741" b="1"/>
            </a:lvl7pPr>
            <a:lvl8pPr marL="7484099" indent="0">
              <a:buNone/>
              <a:defRPr sz="3741" b="1"/>
            </a:lvl8pPr>
            <a:lvl9pPr marL="8553256" indent="0">
              <a:buNone/>
              <a:defRPr sz="3741" b="1"/>
            </a:lvl9pPr>
          </a:lstStyle>
          <a:p>
            <a:pPr lvl="0"/>
            <a:r>
              <a:rPr lang="en-GB" dirty="0" err="1"/>
              <a:t>Kirjoita</a:t>
            </a:r>
            <a:r>
              <a:rPr lang="en-GB" dirty="0"/>
              <a:t> </a:t>
            </a:r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kuvateksti</a:t>
            </a:r>
            <a:endParaRPr lang="en-GB" dirty="0"/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2E32E5D7-8010-CA4D-B28D-1CB28EB87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33959" y="20052003"/>
            <a:ext cx="9046274" cy="7672605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5400">
                <a:solidFill>
                  <a:schemeClr val="tx1"/>
                </a:solidFill>
              </a:defRPr>
            </a:lvl1pPr>
            <a:lvl2pPr marL="762000" indent="-685800">
              <a:buFont typeface="Arial" panose="020B0604020202020204" pitchFamily="34" charset="0"/>
              <a:buChar char="•"/>
              <a:tabLst/>
              <a:defRPr sz="4800">
                <a:solidFill>
                  <a:schemeClr val="tx1"/>
                </a:solidFill>
              </a:defRPr>
            </a:lvl2pPr>
            <a:lvl3pPr marL="1147762" indent="-571500">
              <a:buFont typeface="Arial" panose="020B0604020202020204" pitchFamily="34" charset="0"/>
              <a:buChar char="•"/>
              <a:tabLst/>
              <a:defRPr sz="4000">
                <a:solidFill>
                  <a:schemeClr val="tx1"/>
                </a:solidFill>
              </a:defRPr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4C1E168E-0049-5843-A272-13A4426332A1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11067185" y="20052002"/>
            <a:ext cx="9046274" cy="7672605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5400">
                <a:solidFill>
                  <a:schemeClr val="tx1"/>
                </a:solidFill>
              </a:defRPr>
            </a:lvl1pPr>
            <a:lvl2pPr marL="762000" indent="-685800">
              <a:buFont typeface="Arial" panose="020B0604020202020204" pitchFamily="34" charset="0"/>
              <a:buChar char="•"/>
              <a:tabLst/>
              <a:defRPr sz="4800">
                <a:solidFill>
                  <a:schemeClr val="tx1"/>
                </a:solidFill>
              </a:defRPr>
            </a:lvl2pPr>
            <a:lvl3pPr marL="1147762" indent="-571500">
              <a:buFont typeface="Arial" panose="020B0604020202020204" pitchFamily="34" charset="0"/>
              <a:buChar char="•"/>
              <a:tabLst/>
              <a:defRPr sz="4000">
                <a:solidFill>
                  <a:schemeClr val="tx1"/>
                </a:solidFill>
              </a:defRPr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6C409CD2-D7C5-D64B-9F7A-080031F9D3D2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11019762" y="13959580"/>
            <a:ext cx="9046274" cy="3875495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buNone/>
              <a:defRPr sz="7483"/>
            </a:lvl1pPr>
            <a:lvl2pPr marL="1069157" indent="0">
              <a:buNone/>
              <a:defRPr sz="6548"/>
            </a:lvl2pPr>
            <a:lvl3pPr marL="2138314" indent="0">
              <a:buNone/>
              <a:defRPr sz="5612"/>
            </a:lvl3pPr>
            <a:lvl4pPr marL="3207471" indent="0">
              <a:buNone/>
              <a:defRPr sz="4677"/>
            </a:lvl4pPr>
            <a:lvl5pPr marL="4276628" indent="0">
              <a:buNone/>
              <a:defRPr sz="4677"/>
            </a:lvl5pPr>
            <a:lvl6pPr marL="5345785" indent="0">
              <a:buNone/>
              <a:defRPr sz="4677"/>
            </a:lvl6pPr>
            <a:lvl7pPr marL="6414942" indent="0">
              <a:buNone/>
              <a:defRPr sz="4677"/>
            </a:lvl7pPr>
            <a:lvl8pPr marL="7484099" indent="0">
              <a:buNone/>
              <a:defRPr sz="4677"/>
            </a:lvl8pPr>
            <a:lvl9pPr marL="8553256" indent="0">
              <a:buNone/>
              <a:defRPr sz="4677"/>
            </a:lvl9pPr>
          </a:lstStyle>
          <a:p>
            <a:r>
              <a:rPr lang="en-GB" dirty="0"/>
              <a:t>Click icon to add picture / tai </a:t>
            </a:r>
            <a:r>
              <a:rPr lang="en-GB" dirty="0" err="1"/>
              <a:t>graafi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D4ABC22-5915-9D45-8DEA-03E5AC112BE5}"/>
              </a:ext>
            </a:extLst>
          </p:cNvPr>
          <p:cNvCxnSpPr>
            <a:cxnSpLocks/>
          </p:cNvCxnSpPr>
          <p:nvPr userDrawn="1"/>
        </p:nvCxnSpPr>
        <p:spPr>
          <a:xfrm>
            <a:off x="10691812" y="13974421"/>
            <a:ext cx="0" cy="13750186"/>
          </a:xfrm>
          <a:prstGeom prst="line">
            <a:avLst/>
          </a:prstGeom>
          <a:ln w="38100" cap="rnd">
            <a:solidFill>
              <a:srgbClr val="71CDB6"/>
            </a:solidFill>
            <a:round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810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18017" y="11084436"/>
            <a:ext cx="18722718" cy="254940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6500"/>
            </a:lvl1pPr>
            <a:lvl2pPr marL="1069157" indent="0" algn="ctr">
              <a:buNone/>
              <a:defRPr sz="4677"/>
            </a:lvl2pPr>
            <a:lvl3pPr marL="2138314" indent="0" algn="ctr">
              <a:buNone/>
              <a:defRPr sz="4210"/>
            </a:lvl3pPr>
            <a:lvl4pPr marL="3207471" indent="0" algn="ctr">
              <a:buNone/>
              <a:defRPr sz="3741"/>
            </a:lvl4pPr>
            <a:lvl5pPr marL="4276628" indent="0" algn="ctr">
              <a:buNone/>
              <a:defRPr sz="3741"/>
            </a:lvl5pPr>
            <a:lvl6pPr marL="5345785" indent="0" algn="ctr">
              <a:buNone/>
              <a:defRPr sz="3741"/>
            </a:lvl6pPr>
            <a:lvl7pPr marL="6414942" indent="0" algn="ctr">
              <a:buNone/>
              <a:defRPr sz="3741"/>
            </a:lvl7pPr>
            <a:lvl8pPr marL="7484099" indent="0" algn="ctr">
              <a:buNone/>
              <a:defRPr sz="3741"/>
            </a:lvl8pPr>
            <a:lvl9pPr marL="8553256" indent="0" algn="ctr">
              <a:buNone/>
              <a:defRPr sz="3741"/>
            </a:lvl9pPr>
          </a:lstStyle>
          <a:p>
            <a:r>
              <a:rPr lang="en-GB" dirty="0" err="1"/>
              <a:t>Kirjoita</a:t>
            </a:r>
            <a:r>
              <a:rPr lang="en-GB" dirty="0"/>
              <a:t> </a:t>
            </a:r>
            <a:r>
              <a:rPr lang="en-GB" dirty="0" err="1"/>
              <a:t>hankkeen</a:t>
            </a:r>
            <a:r>
              <a:rPr lang="en-GB" dirty="0"/>
              <a:t> </a:t>
            </a:r>
            <a:r>
              <a:rPr lang="en-GB" dirty="0" err="1"/>
              <a:t>esittely</a:t>
            </a:r>
            <a:r>
              <a:rPr lang="en-GB" dirty="0"/>
              <a:t> max. </a:t>
            </a:r>
            <a:r>
              <a:rPr lang="en-GB" dirty="0" err="1"/>
              <a:t>kolmella</a:t>
            </a:r>
            <a:r>
              <a:rPr lang="en-GB" dirty="0"/>
              <a:t> </a:t>
            </a:r>
            <a:r>
              <a:rPr lang="en-GB" dirty="0" err="1"/>
              <a:t>lauseella</a:t>
            </a:r>
            <a:r>
              <a:rPr lang="en-GB" dirty="0"/>
              <a:t>. </a:t>
            </a:r>
            <a:r>
              <a:rPr lang="en-GB" dirty="0" err="1"/>
              <a:t>Napauta</a:t>
            </a:r>
            <a:r>
              <a:rPr lang="en-GB" dirty="0"/>
              <a:t> </a:t>
            </a:r>
            <a:r>
              <a:rPr lang="en-GB" dirty="0" err="1"/>
              <a:t>ruutua</a:t>
            </a:r>
            <a:r>
              <a:rPr lang="en-GB" dirty="0"/>
              <a:t> </a:t>
            </a:r>
            <a:r>
              <a:rPr lang="en-GB" dirty="0" err="1"/>
              <a:t>kirjoittaaksesi</a:t>
            </a:r>
            <a:r>
              <a:rPr lang="en-GB" dirty="0"/>
              <a:t> tai </a:t>
            </a:r>
            <a:r>
              <a:rPr lang="en-GB" dirty="0" err="1"/>
              <a:t>lisätäksesi</a:t>
            </a:r>
            <a:r>
              <a:rPr lang="en-GB" dirty="0"/>
              <a:t> </a:t>
            </a:r>
            <a:r>
              <a:rPr lang="en-GB" dirty="0" err="1"/>
              <a:t>kuvan</a:t>
            </a:r>
            <a:r>
              <a:rPr lang="en-GB" dirty="0"/>
              <a:t>. </a:t>
            </a:r>
            <a:r>
              <a:rPr lang="en-GB" dirty="0" err="1"/>
              <a:t>Ethän</a:t>
            </a:r>
            <a:r>
              <a:rPr lang="en-GB" dirty="0"/>
              <a:t> </a:t>
            </a:r>
            <a:r>
              <a:rPr lang="en-GB" dirty="0" err="1"/>
              <a:t>muuta</a:t>
            </a:r>
            <a:r>
              <a:rPr lang="en-GB" dirty="0"/>
              <a:t> </a:t>
            </a:r>
            <a:r>
              <a:rPr lang="en-GB" dirty="0" err="1"/>
              <a:t>tekstin</a:t>
            </a:r>
            <a:r>
              <a:rPr lang="en-GB" dirty="0"/>
              <a:t> </a:t>
            </a:r>
            <a:r>
              <a:rPr lang="en-GB" dirty="0" err="1"/>
              <a:t>kokoa</a:t>
            </a:r>
            <a:r>
              <a:rPr lang="en-GB" dirty="0"/>
              <a:t> tai </a:t>
            </a:r>
            <a:r>
              <a:rPr lang="en-GB" dirty="0" err="1"/>
              <a:t>elementtien</a:t>
            </a:r>
            <a:r>
              <a:rPr lang="en-GB" dirty="0"/>
              <a:t> </a:t>
            </a:r>
            <a:r>
              <a:rPr lang="en-GB" dirty="0" err="1"/>
              <a:t>paikkoja</a:t>
            </a:r>
            <a:r>
              <a:rPr lang="en-GB" dirty="0"/>
              <a:t>. 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D461F8FA-DFBC-6043-A55A-F6D990495A71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595318" y="2018153"/>
            <a:ext cx="9784915" cy="5294155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buNone/>
              <a:defRPr sz="7483"/>
            </a:lvl1pPr>
            <a:lvl2pPr marL="1069157" indent="0">
              <a:buNone/>
              <a:defRPr sz="6548"/>
            </a:lvl2pPr>
            <a:lvl3pPr marL="2138314" indent="0">
              <a:buNone/>
              <a:defRPr sz="5612"/>
            </a:lvl3pPr>
            <a:lvl4pPr marL="3207471" indent="0">
              <a:buNone/>
              <a:defRPr sz="4677"/>
            </a:lvl4pPr>
            <a:lvl5pPr marL="4276628" indent="0">
              <a:buNone/>
              <a:defRPr sz="4677"/>
            </a:lvl5pPr>
            <a:lvl6pPr marL="5345785" indent="0">
              <a:buNone/>
              <a:defRPr sz="4677"/>
            </a:lvl6pPr>
            <a:lvl7pPr marL="6414942" indent="0">
              <a:buNone/>
              <a:defRPr sz="4677"/>
            </a:lvl7pPr>
            <a:lvl8pPr marL="7484099" indent="0">
              <a:buNone/>
              <a:defRPr sz="4677"/>
            </a:lvl8pPr>
            <a:lvl9pPr marL="8553256" indent="0">
              <a:buNone/>
              <a:defRPr sz="4677"/>
            </a:lvl9pPr>
          </a:lstStyle>
          <a:p>
            <a:r>
              <a:rPr lang="en-GB" dirty="0"/>
              <a:t>Click icon to add picture </a:t>
            </a:r>
            <a:r>
              <a:rPr lang="en-GB" dirty="0" err="1"/>
              <a:t>Aseta</a:t>
            </a:r>
            <a:r>
              <a:rPr lang="en-GB" dirty="0"/>
              <a:t> 1 tai 2 </a:t>
            </a:r>
            <a:r>
              <a:rPr lang="en-GB" dirty="0" err="1"/>
              <a:t>kuvaa</a:t>
            </a:r>
            <a:r>
              <a:rPr lang="en-GB" dirty="0"/>
              <a:t> </a:t>
            </a:r>
            <a:r>
              <a:rPr lang="en-GB" dirty="0" err="1"/>
              <a:t>tarpeen</a:t>
            </a:r>
            <a:r>
              <a:rPr lang="en-GB" dirty="0"/>
              <a:t> </a:t>
            </a:r>
            <a:r>
              <a:rPr lang="en-GB" dirty="0" err="1"/>
              <a:t>mukaan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CEB0566-9B34-7146-A9A6-C5DC22D4B3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8018" y="7661087"/>
            <a:ext cx="18722717" cy="3074570"/>
          </a:xfrm>
        </p:spPr>
        <p:txBody>
          <a:bodyPr anchor="t"/>
          <a:lstStyle/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2BEFE2E-62E1-8D4A-AF19-EC67D7155A50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1333959" y="14338987"/>
            <a:ext cx="9000000" cy="8647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5612" b="1">
                <a:solidFill>
                  <a:srgbClr val="71CDB6"/>
                </a:solidFill>
              </a:defRPr>
            </a:lvl1pPr>
            <a:lvl2pPr marL="1069157" indent="0">
              <a:buNone/>
              <a:defRPr sz="4677" b="1"/>
            </a:lvl2pPr>
            <a:lvl3pPr marL="2138314" indent="0">
              <a:buNone/>
              <a:defRPr sz="4210" b="1"/>
            </a:lvl3pPr>
            <a:lvl4pPr marL="3207471" indent="0">
              <a:buNone/>
              <a:defRPr sz="3741" b="1"/>
            </a:lvl4pPr>
            <a:lvl5pPr marL="4276628" indent="0">
              <a:buNone/>
              <a:defRPr sz="3741" b="1"/>
            </a:lvl5pPr>
            <a:lvl6pPr marL="5345785" indent="0">
              <a:buNone/>
              <a:defRPr sz="3741" b="1"/>
            </a:lvl6pPr>
            <a:lvl7pPr marL="6414942" indent="0">
              <a:buNone/>
              <a:defRPr sz="3741" b="1"/>
            </a:lvl7pPr>
            <a:lvl8pPr marL="7484099" indent="0">
              <a:buNone/>
              <a:defRPr sz="3741" b="1"/>
            </a:lvl8pPr>
            <a:lvl9pPr marL="8553256" indent="0">
              <a:buNone/>
              <a:defRPr sz="3741" b="1"/>
            </a:lvl9pPr>
          </a:lstStyle>
          <a:p>
            <a:pPr lvl="0"/>
            <a:r>
              <a:rPr lang="en-GB" dirty="0"/>
              <a:t>TAVOITTEET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3ACDBE1F-DDFD-A84D-8885-6BB81EA8CDE1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1310822" y="19169681"/>
            <a:ext cx="9000000" cy="81142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5612" b="1">
                <a:solidFill>
                  <a:srgbClr val="71CDB6"/>
                </a:solidFill>
              </a:defRPr>
            </a:lvl1pPr>
            <a:lvl2pPr marL="1069157" indent="0">
              <a:buNone/>
              <a:defRPr sz="4677" b="1"/>
            </a:lvl2pPr>
            <a:lvl3pPr marL="2138314" indent="0">
              <a:buNone/>
              <a:defRPr sz="4210" b="1"/>
            </a:lvl3pPr>
            <a:lvl4pPr marL="3207471" indent="0">
              <a:buNone/>
              <a:defRPr sz="3741" b="1"/>
            </a:lvl4pPr>
            <a:lvl5pPr marL="4276628" indent="0">
              <a:buNone/>
              <a:defRPr sz="3741" b="1"/>
            </a:lvl5pPr>
            <a:lvl6pPr marL="5345785" indent="0">
              <a:buNone/>
              <a:defRPr sz="3741" b="1"/>
            </a:lvl6pPr>
            <a:lvl7pPr marL="6414942" indent="0">
              <a:buNone/>
              <a:defRPr sz="3741" b="1"/>
            </a:lvl7pPr>
            <a:lvl8pPr marL="7484099" indent="0">
              <a:buNone/>
              <a:defRPr sz="3741" b="1"/>
            </a:lvl8pPr>
            <a:lvl9pPr marL="8553256" indent="0">
              <a:buNone/>
              <a:defRPr sz="3741" b="1"/>
            </a:lvl9pPr>
          </a:lstStyle>
          <a:p>
            <a:pPr lvl="0"/>
            <a:r>
              <a:rPr lang="en-GB" dirty="0"/>
              <a:t>TULOKSET</a:t>
            </a:r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8F257F67-BFAC-7041-BE81-C2D19E1F194C}"/>
              </a:ext>
            </a:extLst>
          </p:cNvPr>
          <p:cNvSpPr>
            <a:spLocks noGrp="1"/>
          </p:cNvSpPr>
          <p:nvPr>
            <p:ph type="pic" idx="22" hasCustomPrompt="1"/>
          </p:nvPr>
        </p:nvSpPr>
        <p:spPr>
          <a:xfrm>
            <a:off x="10726001" y="2015772"/>
            <a:ext cx="10062306" cy="5294155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buNone/>
              <a:defRPr sz="7483"/>
            </a:lvl1pPr>
            <a:lvl2pPr marL="1069157" indent="0">
              <a:buNone/>
              <a:defRPr sz="6548"/>
            </a:lvl2pPr>
            <a:lvl3pPr marL="2138314" indent="0">
              <a:buNone/>
              <a:defRPr sz="5612"/>
            </a:lvl3pPr>
            <a:lvl4pPr marL="3207471" indent="0">
              <a:buNone/>
              <a:defRPr sz="4677"/>
            </a:lvl4pPr>
            <a:lvl5pPr marL="4276628" indent="0">
              <a:buNone/>
              <a:defRPr sz="4677"/>
            </a:lvl5pPr>
            <a:lvl6pPr marL="5345785" indent="0">
              <a:buNone/>
              <a:defRPr sz="4677"/>
            </a:lvl6pPr>
            <a:lvl7pPr marL="6414942" indent="0">
              <a:buNone/>
              <a:defRPr sz="4677"/>
            </a:lvl7pPr>
            <a:lvl8pPr marL="7484099" indent="0">
              <a:buNone/>
              <a:defRPr sz="4677"/>
            </a:lvl8pPr>
            <a:lvl9pPr marL="8553256" indent="0">
              <a:buNone/>
              <a:defRPr sz="4677"/>
            </a:lvl9pPr>
          </a:lstStyle>
          <a:p>
            <a:r>
              <a:rPr lang="en-GB" dirty="0"/>
              <a:t>Click icon to add picture. Jos </a:t>
            </a:r>
            <a:r>
              <a:rPr lang="en-GB" dirty="0" err="1"/>
              <a:t>asetat</a:t>
            </a:r>
            <a:r>
              <a:rPr lang="en-GB" dirty="0"/>
              <a:t> vain </a:t>
            </a:r>
            <a:r>
              <a:rPr lang="en-GB" dirty="0" err="1"/>
              <a:t>yhden</a:t>
            </a:r>
            <a:r>
              <a:rPr lang="en-GB" dirty="0"/>
              <a:t> </a:t>
            </a:r>
            <a:r>
              <a:rPr lang="en-GB" dirty="0" err="1"/>
              <a:t>kuvan</a:t>
            </a:r>
            <a:r>
              <a:rPr lang="en-GB" dirty="0"/>
              <a:t>, </a:t>
            </a:r>
            <a:r>
              <a:rPr lang="en-GB" dirty="0" err="1"/>
              <a:t>levitä</a:t>
            </a:r>
            <a:r>
              <a:rPr lang="en-GB" dirty="0"/>
              <a:t> </a:t>
            </a:r>
            <a:r>
              <a:rPr lang="en-GB" dirty="0" err="1"/>
              <a:t>kuva-aluetta</a:t>
            </a:r>
            <a:r>
              <a:rPr lang="en-GB" dirty="0"/>
              <a:t> </a:t>
            </a:r>
            <a:r>
              <a:rPr lang="en-GB" dirty="0" err="1"/>
              <a:t>vastapäisen</a:t>
            </a:r>
            <a:r>
              <a:rPr lang="en-GB" dirty="0"/>
              <a:t> </a:t>
            </a:r>
            <a:r>
              <a:rPr lang="en-GB" dirty="0" err="1"/>
              <a:t>laidan</a:t>
            </a:r>
            <a:r>
              <a:rPr lang="en-GB" dirty="0"/>
              <a:t> </a:t>
            </a:r>
            <a:r>
              <a:rPr lang="en-GB" dirty="0" err="1"/>
              <a:t>marginaaliviivaan</a:t>
            </a:r>
            <a:r>
              <a:rPr lang="en-GB" dirty="0"/>
              <a:t> </a:t>
            </a:r>
            <a:r>
              <a:rPr lang="en-GB" dirty="0" err="1"/>
              <a:t>asti</a:t>
            </a:r>
            <a:r>
              <a:rPr lang="en-GB" dirty="0"/>
              <a:t>. </a:t>
            </a:r>
            <a:endParaRPr lang="en-US" dirty="0"/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2D472565-F369-F349-BC0A-2E1569928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33959" y="20258735"/>
            <a:ext cx="9046274" cy="7283731"/>
          </a:xfrm>
          <a:prstGeom prst="rect">
            <a:avLst/>
          </a:prstGeom>
        </p:spPr>
        <p:txBody>
          <a:bodyPr/>
          <a:lstStyle>
            <a:lvl1pPr marL="0" marR="0" indent="0" algn="l" defTabSz="2138314" rtl="0" eaLnBrk="1" fontAlgn="auto" latinLnBrk="0" hangingPunct="1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rgbClr val="71CDB6"/>
              </a:buClr>
              <a:buSzTx/>
              <a:buFont typeface="Arial" panose="020B0604020202020204" pitchFamily="34" charset="0"/>
              <a:buNone/>
              <a:tabLst/>
              <a:defRPr sz="5400"/>
            </a:lvl1pPr>
            <a:lvl2pPr marL="762000" indent="-685800">
              <a:buFont typeface="Arial" panose="020B0604020202020204" pitchFamily="34" charset="0"/>
              <a:buChar char="•"/>
              <a:tabLst/>
              <a:defRPr sz="4800">
                <a:solidFill>
                  <a:schemeClr val="tx1"/>
                </a:solidFill>
              </a:defRPr>
            </a:lvl2pPr>
            <a:lvl3pPr marL="1147762" indent="-571500">
              <a:buFont typeface="Arial" panose="020B0604020202020204" pitchFamily="34" charset="0"/>
              <a:buChar char="•"/>
              <a:tabLst/>
              <a:defRPr sz="4000">
                <a:solidFill>
                  <a:schemeClr val="tx1"/>
                </a:solidFill>
              </a:defRPr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2A066335-2116-E04F-B723-C1C41A3C4642}"/>
              </a:ext>
            </a:extLst>
          </p:cNvPr>
          <p:cNvSpPr>
            <a:spLocks noGrp="1"/>
          </p:cNvSpPr>
          <p:nvPr>
            <p:ph sz="half" idx="23"/>
          </p:nvPr>
        </p:nvSpPr>
        <p:spPr>
          <a:xfrm>
            <a:off x="10691812" y="20258735"/>
            <a:ext cx="9357854" cy="7283731"/>
          </a:xfrm>
          <a:prstGeom prst="rect">
            <a:avLst/>
          </a:prstGeom>
        </p:spPr>
        <p:txBody>
          <a:bodyPr/>
          <a:lstStyle>
            <a:lvl1pPr marL="0" marR="0" indent="0" algn="l" defTabSz="2138314" rtl="0" eaLnBrk="1" fontAlgn="auto" latinLnBrk="0" hangingPunct="1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rgbClr val="71CDB6"/>
              </a:buClr>
              <a:buSzTx/>
              <a:buFont typeface="Arial" panose="020B0604020202020204" pitchFamily="34" charset="0"/>
              <a:buNone/>
              <a:tabLst/>
              <a:defRPr sz="5400"/>
            </a:lvl1pPr>
            <a:lvl2pPr marL="762000" indent="-685800">
              <a:buFont typeface="Arial" panose="020B0604020202020204" pitchFamily="34" charset="0"/>
              <a:buChar char="•"/>
              <a:tabLst/>
              <a:defRPr sz="4800">
                <a:solidFill>
                  <a:schemeClr val="tx1"/>
                </a:solidFill>
              </a:defRPr>
            </a:lvl2pPr>
            <a:lvl3pPr marL="1147762" indent="-571500">
              <a:buFont typeface="Arial" panose="020B0604020202020204" pitchFamily="34" charset="0"/>
              <a:buChar char="•"/>
              <a:tabLst/>
              <a:defRPr sz="4000">
                <a:solidFill>
                  <a:schemeClr val="tx1"/>
                </a:solidFill>
              </a:defRPr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AB092853-B632-024B-8D61-62D5F3CA788C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1318017" y="15437447"/>
            <a:ext cx="8993233" cy="3454599"/>
          </a:xfrm>
          <a:prstGeom prst="rect">
            <a:avLst/>
          </a:prstGeom>
        </p:spPr>
        <p:txBody>
          <a:bodyPr/>
          <a:lstStyle>
            <a:lvl1pPr marL="0" marR="0" indent="0" algn="l" defTabSz="2138314" rtl="0" eaLnBrk="1" fontAlgn="auto" latinLnBrk="0" hangingPunct="1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rgbClr val="71CDB6"/>
              </a:buClr>
              <a:buSzTx/>
              <a:buFont typeface="Arial" panose="020B0604020202020204" pitchFamily="34" charset="0"/>
              <a:buNone/>
              <a:tabLst/>
              <a:defRPr sz="5400"/>
            </a:lvl1pPr>
            <a:lvl2pPr marL="538163" indent="-385763">
              <a:tabLst/>
              <a:defRPr sz="4800"/>
            </a:lvl2pPr>
            <a:lvl3pPr marL="1076325" indent="-346075">
              <a:tabLst/>
              <a:defRPr sz="4000"/>
            </a:lvl3pPr>
          </a:lstStyle>
          <a:p>
            <a:pPr marL="0" marR="0" lvl="0" indent="0" algn="l" defTabSz="2138314" rtl="0" eaLnBrk="1" fontAlgn="auto" latinLnBrk="0" hangingPunct="1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rgbClr val="71CDB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Lisää</a:t>
            </a:r>
            <a:r>
              <a:rPr lang="en-GB" dirty="0"/>
              <a:t> </a:t>
            </a:r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kaavio</a:t>
            </a:r>
            <a:r>
              <a:rPr lang="en-GB" dirty="0"/>
              <a:t> / </a:t>
            </a:r>
            <a:r>
              <a:rPr lang="en-GB" dirty="0" err="1"/>
              <a:t>kuva</a:t>
            </a:r>
            <a:r>
              <a:rPr lang="en-GB" dirty="0"/>
              <a:t> / </a:t>
            </a:r>
            <a:r>
              <a:rPr lang="en-GB" dirty="0" err="1"/>
              <a:t>taulukko</a:t>
            </a:r>
            <a:r>
              <a:rPr lang="en-GB" dirty="0"/>
              <a:t> tai </a:t>
            </a:r>
            <a:r>
              <a:rPr lang="en-GB" dirty="0" err="1"/>
              <a:t>teksti</a:t>
            </a:r>
            <a:r>
              <a:rPr lang="en-GB" dirty="0"/>
              <a:t> </a:t>
            </a:r>
            <a:r>
              <a:rPr lang="en-GB" dirty="0" err="1"/>
              <a:t>napauttamalla</a:t>
            </a:r>
            <a:r>
              <a:rPr lang="en-GB" dirty="0"/>
              <a:t> </a:t>
            </a:r>
            <a:r>
              <a:rPr lang="en-GB" dirty="0" err="1"/>
              <a:t>ruutua</a:t>
            </a:r>
            <a:endParaRPr lang="en-GB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EE59EBBF-F2D1-024D-A0DC-2FB09E9A4464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10726001" y="14338987"/>
            <a:ext cx="9314734" cy="4613397"/>
          </a:xfrm>
          <a:prstGeom prst="rect">
            <a:avLst/>
          </a:prstGeom>
        </p:spPr>
        <p:txBody>
          <a:bodyPr/>
          <a:lstStyle>
            <a:lvl1pPr marL="0" marR="0" indent="0" algn="l" defTabSz="2138314" rtl="0" eaLnBrk="1" fontAlgn="auto" latinLnBrk="0" hangingPunct="1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rgbClr val="71CDB6"/>
              </a:buClr>
              <a:buSzTx/>
              <a:buFont typeface="Arial" panose="020B0604020202020204" pitchFamily="34" charset="0"/>
              <a:buNone/>
              <a:tabLst/>
              <a:defRPr sz="5400"/>
            </a:lvl1pPr>
            <a:lvl2pPr marL="538163" indent="-385763">
              <a:tabLst/>
              <a:defRPr sz="4800"/>
            </a:lvl2pPr>
            <a:lvl3pPr marL="1076325" indent="-346075">
              <a:tabLst/>
              <a:defRPr sz="4000"/>
            </a:lvl3pPr>
          </a:lstStyle>
          <a:p>
            <a:pPr marL="0" marR="0" lvl="0" indent="0" algn="l" defTabSz="2138314" rtl="0" eaLnBrk="1" fontAlgn="auto" latinLnBrk="0" hangingPunct="1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rgbClr val="71CDB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Lisää</a:t>
            </a:r>
            <a:r>
              <a:rPr lang="en-GB" dirty="0"/>
              <a:t> </a:t>
            </a:r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kaavio</a:t>
            </a:r>
            <a:r>
              <a:rPr lang="en-GB" dirty="0"/>
              <a:t> / </a:t>
            </a:r>
            <a:r>
              <a:rPr lang="en-GB" dirty="0" err="1"/>
              <a:t>kuva</a:t>
            </a:r>
            <a:r>
              <a:rPr lang="en-GB" dirty="0"/>
              <a:t> / </a:t>
            </a:r>
            <a:r>
              <a:rPr lang="en-GB" dirty="0" err="1"/>
              <a:t>taulukko</a:t>
            </a:r>
            <a:r>
              <a:rPr lang="en-GB" dirty="0"/>
              <a:t> tai </a:t>
            </a:r>
            <a:r>
              <a:rPr lang="en-GB" dirty="0" err="1"/>
              <a:t>teksti</a:t>
            </a:r>
            <a:r>
              <a:rPr lang="en-GB" dirty="0"/>
              <a:t> </a:t>
            </a:r>
            <a:r>
              <a:rPr lang="en-GB" dirty="0" err="1"/>
              <a:t>napauttamalla</a:t>
            </a:r>
            <a:r>
              <a:rPr lang="en-GB" dirty="0"/>
              <a:t> </a:t>
            </a:r>
            <a:r>
              <a:rPr lang="en-GB" dirty="0" err="1"/>
              <a:t>ruutua</a:t>
            </a:r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D5C1288-43CB-CA48-9C58-9732F0A04959}"/>
              </a:ext>
            </a:extLst>
          </p:cNvPr>
          <p:cNvCxnSpPr>
            <a:cxnSpLocks/>
          </p:cNvCxnSpPr>
          <p:nvPr userDrawn="1"/>
        </p:nvCxnSpPr>
        <p:spPr>
          <a:xfrm flipH="1">
            <a:off x="732462" y="14008609"/>
            <a:ext cx="19942464" cy="0"/>
          </a:xfrm>
          <a:prstGeom prst="line">
            <a:avLst/>
          </a:prstGeom>
          <a:ln w="38100" cap="rnd">
            <a:solidFill>
              <a:srgbClr val="71CDB6"/>
            </a:solidFill>
            <a:round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16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18017" y="11084436"/>
            <a:ext cx="18722718" cy="254940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6500"/>
            </a:lvl1pPr>
            <a:lvl2pPr marL="1069157" indent="0" algn="ctr">
              <a:buNone/>
              <a:defRPr sz="4677"/>
            </a:lvl2pPr>
            <a:lvl3pPr marL="2138314" indent="0" algn="ctr">
              <a:buNone/>
              <a:defRPr sz="4210"/>
            </a:lvl3pPr>
            <a:lvl4pPr marL="3207471" indent="0" algn="ctr">
              <a:buNone/>
              <a:defRPr sz="3741"/>
            </a:lvl4pPr>
            <a:lvl5pPr marL="4276628" indent="0" algn="ctr">
              <a:buNone/>
              <a:defRPr sz="3741"/>
            </a:lvl5pPr>
            <a:lvl6pPr marL="5345785" indent="0" algn="ctr">
              <a:buNone/>
              <a:defRPr sz="3741"/>
            </a:lvl6pPr>
            <a:lvl7pPr marL="6414942" indent="0" algn="ctr">
              <a:buNone/>
              <a:defRPr sz="3741"/>
            </a:lvl7pPr>
            <a:lvl8pPr marL="7484099" indent="0" algn="ctr">
              <a:buNone/>
              <a:defRPr sz="3741"/>
            </a:lvl8pPr>
            <a:lvl9pPr marL="8553256" indent="0" algn="ctr">
              <a:buNone/>
              <a:defRPr sz="3741"/>
            </a:lvl9pPr>
          </a:lstStyle>
          <a:p>
            <a:r>
              <a:rPr lang="en-GB" dirty="0" err="1"/>
              <a:t>Kirjoita</a:t>
            </a:r>
            <a:r>
              <a:rPr lang="en-GB" dirty="0"/>
              <a:t> </a:t>
            </a:r>
            <a:r>
              <a:rPr lang="en-GB" dirty="0" err="1"/>
              <a:t>hankkeen</a:t>
            </a:r>
            <a:r>
              <a:rPr lang="en-GB" dirty="0"/>
              <a:t> </a:t>
            </a:r>
            <a:r>
              <a:rPr lang="en-GB" dirty="0" err="1"/>
              <a:t>esittely</a:t>
            </a:r>
            <a:r>
              <a:rPr lang="en-GB" dirty="0"/>
              <a:t> max. </a:t>
            </a:r>
            <a:r>
              <a:rPr lang="en-GB" dirty="0" err="1"/>
              <a:t>kolmella</a:t>
            </a:r>
            <a:r>
              <a:rPr lang="en-GB" dirty="0"/>
              <a:t> </a:t>
            </a:r>
            <a:r>
              <a:rPr lang="en-GB" dirty="0" err="1"/>
              <a:t>lauseella</a:t>
            </a:r>
            <a:r>
              <a:rPr lang="en-GB" dirty="0"/>
              <a:t>. </a:t>
            </a:r>
            <a:r>
              <a:rPr lang="en-GB" dirty="0" err="1"/>
              <a:t>Napauta</a:t>
            </a:r>
            <a:r>
              <a:rPr lang="en-GB" dirty="0"/>
              <a:t> </a:t>
            </a:r>
            <a:r>
              <a:rPr lang="en-GB" dirty="0" err="1"/>
              <a:t>ruutua</a:t>
            </a:r>
            <a:r>
              <a:rPr lang="en-GB" dirty="0"/>
              <a:t> </a:t>
            </a:r>
            <a:r>
              <a:rPr lang="en-GB" dirty="0" err="1"/>
              <a:t>kirjoittaaksesi</a:t>
            </a:r>
            <a:r>
              <a:rPr lang="en-GB" dirty="0"/>
              <a:t> tai </a:t>
            </a:r>
            <a:r>
              <a:rPr lang="en-GB" dirty="0" err="1"/>
              <a:t>lisätäksesi</a:t>
            </a:r>
            <a:r>
              <a:rPr lang="en-GB" dirty="0"/>
              <a:t> </a:t>
            </a:r>
            <a:r>
              <a:rPr lang="en-GB" dirty="0" err="1"/>
              <a:t>kuvan</a:t>
            </a:r>
            <a:r>
              <a:rPr lang="en-GB" dirty="0"/>
              <a:t>. </a:t>
            </a:r>
            <a:r>
              <a:rPr lang="en-GB" dirty="0" err="1"/>
              <a:t>Ethän</a:t>
            </a:r>
            <a:r>
              <a:rPr lang="en-GB" dirty="0"/>
              <a:t> </a:t>
            </a:r>
            <a:r>
              <a:rPr lang="en-GB" dirty="0" err="1"/>
              <a:t>muuta</a:t>
            </a:r>
            <a:r>
              <a:rPr lang="en-GB" dirty="0"/>
              <a:t> </a:t>
            </a:r>
            <a:r>
              <a:rPr lang="en-GB" dirty="0" err="1"/>
              <a:t>tekstin</a:t>
            </a:r>
            <a:r>
              <a:rPr lang="en-GB" dirty="0"/>
              <a:t> </a:t>
            </a:r>
            <a:r>
              <a:rPr lang="en-GB" dirty="0" err="1"/>
              <a:t>kokoa</a:t>
            </a:r>
            <a:r>
              <a:rPr lang="en-GB" dirty="0"/>
              <a:t> tai </a:t>
            </a:r>
            <a:r>
              <a:rPr lang="en-GB" dirty="0" err="1"/>
              <a:t>elementtien</a:t>
            </a:r>
            <a:r>
              <a:rPr lang="en-GB" dirty="0"/>
              <a:t> </a:t>
            </a:r>
            <a:r>
              <a:rPr lang="en-GB" dirty="0" err="1"/>
              <a:t>paikkoja</a:t>
            </a:r>
            <a:r>
              <a:rPr lang="en-GB" dirty="0"/>
              <a:t>. 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CEB0566-9B34-7146-A9A6-C5DC22D4B3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8018" y="7661087"/>
            <a:ext cx="18722717" cy="3074570"/>
          </a:xfrm>
        </p:spPr>
        <p:txBody>
          <a:bodyPr anchor="t"/>
          <a:lstStyle/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2BEFE2E-62E1-8D4A-AF19-EC67D7155A50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10866887" y="14233500"/>
            <a:ext cx="9189790" cy="8647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5612" b="1">
                <a:solidFill>
                  <a:srgbClr val="71CDB6"/>
                </a:solidFill>
              </a:defRPr>
            </a:lvl1pPr>
            <a:lvl2pPr marL="1069157" indent="0">
              <a:buNone/>
              <a:defRPr sz="4677" b="1"/>
            </a:lvl2pPr>
            <a:lvl3pPr marL="2138314" indent="0">
              <a:buNone/>
              <a:defRPr sz="4210" b="1"/>
            </a:lvl3pPr>
            <a:lvl4pPr marL="3207471" indent="0">
              <a:buNone/>
              <a:defRPr sz="3741" b="1"/>
            </a:lvl4pPr>
            <a:lvl5pPr marL="4276628" indent="0">
              <a:buNone/>
              <a:defRPr sz="3741" b="1"/>
            </a:lvl5pPr>
            <a:lvl6pPr marL="5345785" indent="0">
              <a:buNone/>
              <a:defRPr sz="3741" b="1"/>
            </a:lvl6pPr>
            <a:lvl7pPr marL="6414942" indent="0">
              <a:buNone/>
              <a:defRPr sz="3741" b="1"/>
            </a:lvl7pPr>
            <a:lvl8pPr marL="7484099" indent="0">
              <a:buNone/>
              <a:defRPr sz="3741" b="1"/>
            </a:lvl8pPr>
            <a:lvl9pPr marL="8553256" indent="0">
              <a:buNone/>
              <a:defRPr sz="3741" b="1"/>
            </a:lvl9pPr>
          </a:lstStyle>
          <a:p>
            <a:pPr lvl="0"/>
            <a:r>
              <a:rPr lang="en-GB" dirty="0"/>
              <a:t>TAVOITTEET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3ACDBE1F-DDFD-A84D-8885-6BB81EA8CDE1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1386999" y="19049401"/>
            <a:ext cx="9000000" cy="78668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5612" b="1">
                <a:solidFill>
                  <a:srgbClr val="71CDB6"/>
                </a:solidFill>
              </a:defRPr>
            </a:lvl1pPr>
            <a:lvl2pPr marL="1069157" indent="0">
              <a:buNone/>
              <a:defRPr sz="4677" b="1"/>
            </a:lvl2pPr>
            <a:lvl3pPr marL="2138314" indent="0">
              <a:buNone/>
              <a:defRPr sz="4210" b="1"/>
            </a:lvl3pPr>
            <a:lvl4pPr marL="3207471" indent="0">
              <a:buNone/>
              <a:defRPr sz="3741" b="1"/>
            </a:lvl4pPr>
            <a:lvl5pPr marL="4276628" indent="0">
              <a:buNone/>
              <a:defRPr sz="3741" b="1"/>
            </a:lvl5pPr>
            <a:lvl6pPr marL="5345785" indent="0">
              <a:buNone/>
              <a:defRPr sz="3741" b="1"/>
            </a:lvl6pPr>
            <a:lvl7pPr marL="6414942" indent="0">
              <a:buNone/>
              <a:defRPr sz="3741" b="1"/>
            </a:lvl7pPr>
            <a:lvl8pPr marL="7484099" indent="0">
              <a:buNone/>
              <a:defRPr sz="3741" b="1"/>
            </a:lvl8pPr>
            <a:lvl9pPr marL="8553256" indent="0">
              <a:buNone/>
              <a:defRPr sz="3741" b="1"/>
            </a:lvl9pPr>
          </a:lstStyle>
          <a:p>
            <a:pPr lvl="0"/>
            <a:r>
              <a:rPr lang="en-GB" dirty="0"/>
              <a:t>TULOKSET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AB092853-B632-024B-8D61-62D5F3CA788C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10850945" y="15331960"/>
            <a:ext cx="9189790" cy="3477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/>
            </a:lvl1pPr>
            <a:lvl2pPr marL="538163" indent="-385763">
              <a:tabLst/>
              <a:defRPr sz="4800"/>
            </a:lvl2pPr>
            <a:lvl3pPr marL="1076325" indent="-346075">
              <a:tabLst/>
              <a:defRPr sz="4000"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2D472565-F369-F349-BC0A-2E1569928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0479" y="20075855"/>
            <a:ext cx="9046274" cy="7283731"/>
          </a:xfrm>
          <a:prstGeom prst="rect">
            <a:avLst/>
          </a:prstGeom>
        </p:spPr>
        <p:txBody>
          <a:bodyPr/>
          <a:lstStyle>
            <a:lvl1pPr marL="0" marR="0" indent="0" algn="l" defTabSz="2138314" rtl="0" eaLnBrk="1" fontAlgn="auto" latinLnBrk="0" hangingPunct="1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rgbClr val="71CDB6"/>
              </a:buClr>
              <a:buSzTx/>
              <a:buFont typeface="Arial" panose="020B0604020202020204" pitchFamily="34" charset="0"/>
              <a:buNone/>
              <a:tabLst/>
              <a:defRPr sz="5400">
                <a:solidFill>
                  <a:schemeClr val="tx1"/>
                </a:solidFill>
              </a:defRPr>
            </a:lvl1pPr>
            <a:lvl2pPr marL="762000" indent="-685800">
              <a:buFont typeface="Arial" panose="020B0604020202020204" pitchFamily="34" charset="0"/>
              <a:buChar char="•"/>
              <a:tabLst/>
              <a:defRPr sz="4800">
                <a:solidFill>
                  <a:schemeClr val="tx1"/>
                </a:solidFill>
              </a:defRPr>
            </a:lvl2pPr>
            <a:lvl3pPr marL="1147762" indent="-571500">
              <a:buFont typeface="Arial" panose="020B0604020202020204" pitchFamily="34" charset="0"/>
              <a:buChar char="•"/>
              <a:tabLst/>
              <a:defRPr sz="4000">
                <a:solidFill>
                  <a:schemeClr val="tx1"/>
                </a:solidFill>
              </a:defRPr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2A066335-2116-E04F-B723-C1C41A3C4642}"/>
              </a:ext>
            </a:extLst>
          </p:cNvPr>
          <p:cNvSpPr>
            <a:spLocks noGrp="1"/>
          </p:cNvSpPr>
          <p:nvPr>
            <p:ph sz="half" idx="23"/>
          </p:nvPr>
        </p:nvSpPr>
        <p:spPr>
          <a:xfrm>
            <a:off x="10866887" y="20124325"/>
            <a:ext cx="9173848" cy="7283731"/>
          </a:xfrm>
          <a:prstGeom prst="rect">
            <a:avLst/>
          </a:prstGeom>
        </p:spPr>
        <p:txBody>
          <a:bodyPr/>
          <a:lstStyle>
            <a:lvl1pPr marL="0" marR="0" indent="0" algn="l" defTabSz="2138314" rtl="0" eaLnBrk="1" fontAlgn="auto" latinLnBrk="0" hangingPunct="1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rgbClr val="71CDB6"/>
              </a:buClr>
              <a:buSzTx/>
              <a:buFont typeface="Arial" panose="020B0604020202020204" pitchFamily="34" charset="0"/>
              <a:buNone/>
              <a:tabLst/>
              <a:defRPr sz="5400"/>
            </a:lvl1pPr>
            <a:lvl2pPr marL="762000" indent="-685800">
              <a:buFont typeface="Arial" panose="020B0604020202020204" pitchFamily="34" charset="0"/>
              <a:buChar char="•"/>
              <a:tabLst/>
              <a:defRPr sz="4800">
                <a:solidFill>
                  <a:schemeClr val="tx1"/>
                </a:solidFill>
              </a:defRPr>
            </a:lvl2pPr>
            <a:lvl3pPr marL="1147762" indent="-571500">
              <a:buFont typeface="Arial" panose="020B0604020202020204" pitchFamily="34" charset="0"/>
              <a:buChar char="•"/>
              <a:tabLst/>
              <a:defRPr sz="4000">
                <a:solidFill>
                  <a:schemeClr val="tx1"/>
                </a:solidFill>
              </a:defRPr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C0C67141-7A7B-9944-959A-0EB00864682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20977" y="1990450"/>
            <a:ext cx="20341670" cy="5294155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buNone/>
              <a:defRPr sz="7483"/>
            </a:lvl1pPr>
            <a:lvl2pPr marL="1069157" indent="0">
              <a:buNone/>
              <a:defRPr sz="6548"/>
            </a:lvl2pPr>
            <a:lvl3pPr marL="2138314" indent="0">
              <a:buNone/>
              <a:defRPr sz="5612"/>
            </a:lvl3pPr>
            <a:lvl4pPr marL="3207471" indent="0">
              <a:buNone/>
              <a:defRPr sz="4677"/>
            </a:lvl4pPr>
            <a:lvl5pPr marL="4276628" indent="0">
              <a:buNone/>
              <a:defRPr sz="4677"/>
            </a:lvl5pPr>
            <a:lvl6pPr marL="5345785" indent="0">
              <a:buNone/>
              <a:defRPr sz="4677"/>
            </a:lvl6pPr>
            <a:lvl7pPr marL="6414942" indent="0">
              <a:buNone/>
              <a:defRPr sz="4677"/>
            </a:lvl7pPr>
            <a:lvl8pPr marL="7484099" indent="0">
              <a:buNone/>
              <a:defRPr sz="4677"/>
            </a:lvl8pPr>
            <a:lvl9pPr marL="8553256" indent="0">
              <a:buNone/>
              <a:defRPr sz="467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38A2AEBC-3104-9249-B57F-66487E42C79C}"/>
              </a:ext>
            </a:extLst>
          </p:cNvPr>
          <p:cNvSpPr>
            <a:spLocks noGrp="1"/>
          </p:cNvSpPr>
          <p:nvPr>
            <p:ph type="pic" idx="25" hasCustomPrompt="1"/>
          </p:nvPr>
        </p:nvSpPr>
        <p:spPr>
          <a:xfrm>
            <a:off x="1386999" y="14216000"/>
            <a:ext cx="8993234" cy="4593631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buNone/>
              <a:defRPr sz="7483"/>
            </a:lvl1pPr>
            <a:lvl2pPr marL="1069157" indent="0">
              <a:buNone/>
              <a:defRPr sz="6548"/>
            </a:lvl2pPr>
            <a:lvl3pPr marL="2138314" indent="0">
              <a:buNone/>
              <a:defRPr sz="5612"/>
            </a:lvl3pPr>
            <a:lvl4pPr marL="3207471" indent="0">
              <a:buNone/>
              <a:defRPr sz="4677"/>
            </a:lvl4pPr>
            <a:lvl5pPr marL="4276628" indent="0">
              <a:buNone/>
              <a:defRPr sz="4677"/>
            </a:lvl5pPr>
            <a:lvl6pPr marL="5345785" indent="0">
              <a:buNone/>
              <a:defRPr sz="4677"/>
            </a:lvl6pPr>
            <a:lvl7pPr marL="6414942" indent="0">
              <a:buNone/>
              <a:defRPr sz="4677"/>
            </a:lvl7pPr>
            <a:lvl8pPr marL="7484099" indent="0">
              <a:buNone/>
              <a:defRPr sz="4677"/>
            </a:lvl8pPr>
            <a:lvl9pPr marL="8553256" indent="0">
              <a:buNone/>
              <a:defRPr sz="4677"/>
            </a:lvl9pPr>
          </a:lstStyle>
          <a:p>
            <a:r>
              <a:rPr lang="en-GB" dirty="0"/>
              <a:t>Click icon to add picture / tai </a:t>
            </a:r>
            <a:r>
              <a:rPr lang="en-GB" dirty="0" err="1"/>
              <a:t>graafi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034113A-D891-4843-9E25-605BFA7EAD3C}"/>
              </a:ext>
            </a:extLst>
          </p:cNvPr>
          <p:cNvCxnSpPr>
            <a:cxnSpLocks/>
          </p:cNvCxnSpPr>
          <p:nvPr userDrawn="1"/>
        </p:nvCxnSpPr>
        <p:spPr>
          <a:xfrm flipH="1">
            <a:off x="732462" y="13972033"/>
            <a:ext cx="19942464" cy="0"/>
          </a:xfrm>
          <a:prstGeom prst="line">
            <a:avLst/>
          </a:prstGeom>
          <a:ln w="38100" cap="rnd">
            <a:solidFill>
              <a:srgbClr val="71CDB6"/>
            </a:solidFill>
            <a:round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4282" y="2475549"/>
            <a:ext cx="19577798" cy="2980372"/>
          </a:xfrm>
        </p:spPr>
        <p:txBody>
          <a:bodyPr anchor="t">
            <a:normAutofit/>
          </a:bodyPr>
          <a:lstStyle>
            <a:lvl1pPr>
              <a:defRPr sz="11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68710" y="6070077"/>
            <a:ext cx="7848570" cy="7981204"/>
          </a:xfrm>
          <a:prstGeom prst="rect">
            <a:avLst/>
          </a:prstGeom>
        </p:spPr>
        <p:txBody>
          <a:bodyPr/>
          <a:lstStyle>
            <a:lvl1pPr marL="0" marR="0" indent="0" algn="l" defTabSz="2138314" rtl="0" eaLnBrk="1" fontAlgn="auto" latinLnBrk="0" hangingPunct="1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rgbClr val="71CDB6"/>
              </a:buClr>
              <a:buSzTx/>
              <a:buFont typeface="Arial" panose="020B0604020202020204" pitchFamily="34" charset="0"/>
              <a:buNone/>
              <a:tabLst/>
              <a:defRPr sz="6500"/>
            </a:lvl1pPr>
            <a:lvl2pPr marL="1069157" indent="0">
              <a:buNone/>
              <a:defRPr sz="3274"/>
            </a:lvl2pPr>
            <a:lvl3pPr marL="2138314" indent="0">
              <a:buNone/>
              <a:defRPr sz="2806"/>
            </a:lvl3pPr>
            <a:lvl4pPr marL="3207471" indent="0">
              <a:buNone/>
              <a:defRPr sz="2339"/>
            </a:lvl4pPr>
            <a:lvl5pPr marL="4276628" indent="0">
              <a:buNone/>
              <a:defRPr sz="2339"/>
            </a:lvl5pPr>
            <a:lvl6pPr marL="5345785" indent="0">
              <a:buNone/>
              <a:defRPr sz="2339"/>
            </a:lvl6pPr>
            <a:lvl7pPr marL="6414942" indent="0">
              <a:buNone/>
              <a:defRPr sz="2339"/>
            </a:lvl7pPr>
            <a:lvl8pPr marL="7484099" indent="0">
              <a:buNone/>
              <a:defRPr sz="2339"/>
            </a:lvl8pPr>
            <a:lvl9pPr marL="8553256" indent="0">
              <a:buNone/>
              <a:defRPr sz="2339"/>
            </a:lvl9pPr>
          </a:lstStyle>
          <a:p>
            <a:pPr marL="0" marR="0" lvl="0" indent="0" algn="l" defTabSz="2138314" rtl="0" eaLnBrk="1" fontAlgn="auto" latinLnBrk="0" hangingPunct="1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rgbClr val="71CDB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Kirjoita</a:t>
            </a:r>
            <a:r>
              <a:rPr lang="en-GB" dirty="0"/>
              <a:t> </a:t>
            </a:r>
            <a:r>
              <a:rPr lang="en-GB" dirty="0" err="1"/>
              <a:t>hankkeen</a:t>
            </a:r>
            <a:r>
              <a:rPr lang="en-GB" dirty="0"/>
              <a:t> </a:t>
            </a:r>
            <a:r>
              <a:rPr lang="en-GB" dirty="0" err="1"/>
              <a:t>esittely</a:t>
            </a:r>
            <a:r>
              <a:rPr lang="en-GB" dirty="0"/>
              <a:t> max. </a:t>
            </a:r>
            <a:r>
              <a:rPr lang="en-GB" dirty="0" err="1"/>
              <a:t>kolmella</a:t>
            </a:r>
            <a:r>
              <a:rPr lang="en-GB" dirty="0"/>
              <a:t> </a:t>
            </a:r>
            <a:r>
              <a:rPr lang="en-GB" dirty="0" err="1"/>
              <a:t>lauseella</a:t>
            </a:r>
            <a:r>
              <a:rPr lang="en-GB" dirty="0"/>
              <a:t>. </a:t>
            </a:r>
            <a:r>
              <a:rPr lang="en-GB" dirty="0" err="1"/>
              <a:t>Napauta</a:t>
            </a:r>
            <a:r>
              <a:rPr lang="en-GB" dirty="0"/>
              <a:t> </a:t>
            </a:r>
            <a:r>
              <a:rPr lang="en-GB" dirty="0" err="1"/>
              <a:t>ruutua</a:t>
            </a:r>
            <a:r>
              <a:rPr lang="en-GB" dirty="0"/>
              <a:t> </a:t>
            </a:r>
            <a:r>
              <a:rPr lang="en-GB" dirty="0" err="1"/>
              <a:t>kirjoittaaksesi</a:t>
            </a:r>
            <a:r>
              <a:rPr lang="en-GB" dirty="0"/>
              <a:t> tai </a:t>
            </a:r>
            <a:r>
              <a:rPr lang="en-GB" dirty="0" err="1"/>
              <a:t>lisätäksesi</a:t>
            </a:r>
            <a:r>
              <a:rPr lang="en-GB" dirty="0"/>
              <a:t> </a:t>
            </a:r>
            <a:r>
              <a:rPr lang="en-GB" dirty="0" err="1"/>
              <a:t>kuvan</a:t>
            </a:r>
            <a:r>
              <a:rPr lang="en-GB" dirty="0"/>
              <a:t>. </a:t>
            </a:r>
            <a:r>
              <a:rPr lang="en-GB" dirty="0" err="1"/>
              <a:t>Ethän</a:t>
            </a:r>
            <a:r>
              <a:rPr lang="en-GB" dirty="0"/>
              <a:t> </a:t>
            </a:r>
            <a:r>
              <a:rPr lang="en-GB" dirty="0" err="1"/>
              <a:t>muuta</a:t>
            </a:r>
            <a:r>
              <a:rPr lang="en-GB" dirty="0"/>
              <a:t> </a:t>
            </a:r>
            <a:r>
              <a:rPr lang="en-GB" dirty="0" err="1"/>
              <a:t>tekstin</a:t>
            </a:r>
            <a:r>
              <a:rPr lang="en-GB" dirty="0"/>
              <a:t> </a:t>
            </a:r>
            <a:r>
              <a:rPr lang="en-GB" dirty="0" err="1"/>
              <a:t>kokoa</a:t>
            </a:r>
            <a:r>
              <a:rPr lang="en-GB" dirty="0"/>
              <a:t> tai </a:t>
            </a:r>
            <a:r>
              <a:rPr lang="en-GB" dirty="0" err="1"/>
              <a:t>elementtien</a:t>
            </a:r>
            <a:r>
              <a:rPr lang="en-GB" dirty="0"/>
              <a:t> </a:t>
            </a:r>
            <a:r>
              <a:rPr lang="en-GB" dirty="0" err="1"/>
              <a:t>paikkoja</a:t>
            </a:r>
            <a:r>
              <a:rPr lang="en-GB" dirty="0"/>
              <a:t>. </a:t>
            </a:r>
          </a:p>
          <a:p>
            <a:pPr lvl="0"/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70124" y="28060643"/>
            <a:ext cx="4811316" cy="1611875"/>
          </a:xfrm>
          <a:prstGeom prst="rect">
            <a:avLst/>
          </a:prstGeom>
        </p:spPr>
        <p:txBody>
          <a:bodyPr/>
          <a:lstStyle/>
          <a:p>
            <a:fld id="{DB0DF2B0-3DDE-034C-80F1-0784888EA924}" type="datetimeFigureOut">
              <a:rPr lang="en-FI" smtClean="0"/>
              <a:t>1.9.2020</a:t>
            </a:fld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083326" y="28060643"/>
            <a:ext cx="7216973" cy="1611875"/>
          </a:xfrm>
          <a:prstGeom prst="rect">
            <a:avLst/>
          </a:prstGeom>
        </p:spPr>
        <p:txBody>
          <a:bodyPr/>
          <a:lstStyle/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102185" y="28060643"/>
            <a:ext cx="4811316" cy="1611875"/>
          </a:xfrm>
          <a:prstGeom prst="rect">
            <a:avLst/>
          </a:prstGeom>
        </p:spPr>
        <p:txBody>
          <a:bodyPr/>
          <a:lstStyle/>
          <a:p>
            <a:fld id="{40E3A2C2-C138-A84F-8B0C-13B8A66CC427}" type="slidenum">
              <a:rPr lang="en-FI" smtClean="0"/>
              <a:t>‹#›</a:t>
            </a:fld>
            <a:endParaRPr lang="en-FI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D8E5094-6F35-DF46-A595-6974E35F73EC}"/>
              </a:ext>
            </a:extLst>
          </p:cNvPr>
          <p:cNvCxnSpPr>
            <a:cxnSpLocks/>
          </p:cNvCxnSpPr>
          <p:nvPr userDrawn="1"/>
        </p:nvCxnSpPr>
        <p:spPr>
          <a:xfrm>
            <a:off x="9194075" y="6070077"/>
            <a:ext cx="0" cy="7981204"/>
          </a:xfrm>
          <a:prstGeom prst="line">
            <a:avLst/>
          </a:prstGeom>
          <a:ln w="38100" cap="rnd">
            <a:solidFill>
              <a:srgbClr val="71CDB6"/>
            </a:solidFill>
            <a:round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64B3274-9571-6347-B687-0CB3C86685EE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9670871" y="6070077"/>
            <a:ext cx="9189790" cy="8647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5612" b="1">
                <a:solidFill>
                  <a:srgbClr val="71CDB6"/>
                </a:solidFill>
              </a:defRPr>
            </a:lvl1pPr>
            <a:lvl2pPr marL="1069157" indent="0">
              <a:buNone/>
              <a:defRPr sz="4677" b="1"/>
            </a:lvl2pPr>
            <a:lvl3pPr marL="2138314" indent="0">
              <a:buNone/>
              <a:defRPr sz="4210" b="1"/>
            </a:lvl3pPr>
            <a:lvl4pPr marL="3207471" indent="0">
              <a:buNone/>
              <a:defRPr sz="3741" b="1"/>
            </a:lvl4pPr>
            <a:lvl5pPr marL="4276628" indent="0">
              <a:buNone/>
              <a:defRPr sz="3741" b="1"/>
            </a:lvl5pPr>
            <a:lvl6pPr marL="5345785" indent="0">
              <a:buNone/>
              <a:defRPr sz="3741" b="1"/>
            </a:lvl6pPr>
            <a:lvl7pPr marL="6414942" indent="0">
              <a:buNone/>
              <a:defRPr sz="3741" b="1"/>
            </a:lvl7pPr>
            <a:lvl8pPr marL="7484099" indent="0">
              <a:buNone/>
              <a:defRPr sz="3741" b="1"/>
            </a:lvl8pPr>
            <a:lvl9pPr marL="8553256" indent="0">
              <a:buNone/>
              <a:defRPr sz="3741" b="1"/>
            </a:lvl9pPr>
          </a:lstStyle>
          <a:p>
            <a:pPr lvl="0"/>
            <a:r>
              <a:rPr lang="en-GB" dirty="0"/>
              <a:t>TAVOITTEET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AA021514-7BE0-634A-8BDB-4942F77D2F11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9654928" y="7168537"/>
            <a:ext cx="10859935" cy="6882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/>
            </a:lvl1pPr>
            <a:lvl2pPr marL="538163" indent="-385763">
              <a:tabLst/>
              <a:defRPr sz="4800"/>
            </a:lvl2pPr>
            <a:lvl3pPr marL="1076325" indent="-346075">
              <a:tabLst/>
              <a:defRPr sz="4000"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FECC77D5-DD3E-0D4D-8870-CE52D890771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68709" y="14683897"/>
            <a:ext cx="9019751" cy="1080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5612" b="1">
                <a:solidFill>
                  <a:srgbClr val="71CDB6"/>
                </a:solidFill>
              </a:defRPr>
            </a:lvl1pPr>
            <a:lvl2pPr marL="1069157" indent="0">
              <a:buNone/>
              <a:defRPr sz="4677" b="1"/>
            </a:lvl2pPr>
            <a:lvl3pPr marL="2138314" indent="0">
              <a:buNone/>
              <a:defRPr sz="4210" b="1"/>
            </a:lvl3pPr>
            <a:lvl4pPr marL="3207471" indent="0">
              <a:buNone/>
              <a:defRPr sz="3741" b="1"/>
            </a:lvl4pPr>
            <a:lvl5pPr marL="4276628" indent="0">
              <a:buNone/>
              <a:defRPr sz="3741" b="1"/>
            </a:lvl5pPr>
            <a:lvl6pPr marL="5345785" indent="0">
              <a:buNone/>
              <a:defRPr sz="3741" b="1"/>
            </a:lvl6pPr>
            <a:lvl7pPr marL="6414942" indent="0">
              <a:buNone/>
              <a:defRPr sz="3741" b="1"/>
            </a:lvl7pPr>
            <a:lvl8pPr marL="7484099" indent="0">
              <a:buNone/>
              <a:defRPr sz="3741" b="1"/>
            </a:lvl8pPr>
            <a:lvl9pPr marL="8553256" indent="0">
              <a:buNone/>
              <a:defRPr sz="3741" b="1"/>
            </a:lvl9pPr>
          </a:lstStyle>
          <a:p>
            <a:pPr lvl="0"/>
            <a:r>
              <a:rPr lang="en-GB" dirty="0"/>
              <a:t>TULOKSET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398FD398-1272-3846-A194-AC21E124E2DD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842189" y="15929807"/>
            <a:ext cx="9706129" cy="11349793"/>
          </a:xfrm>
          <a:prstGeom prst="rect">
            <a:avLst/>
          </a:prstGeom>
        </p:spPr>
        <p:txBody>
          <a:bodyPr/>
          <a:lstStyle>
            <a:lvl1pPr marL="0" marR="0" indent="0" algn="l" defTabSz="2138314" rtl="0" eaLnBrk="1" fontAlgn="auto" latinLnBrk="0" hangingPunct="1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rgbClr val="71CDB6"/>
              </a:buClr>
              <a:buSzTx/>
              <a:buFont typeface="Arial" panose="020B0604020202020204" pitchFamily="34" charset="0"/>
              <a:buNone/>
              <a:tabLst/>
              <a:defRPr sz="5400"/>
            </a:lvl1pPr>
            <a:lvl2pPr marL="614363" indent="-538163">
              <a:tabLst/>
              <a:defRPr sz="4800"/>
            </a:lvl2pPr>
            <a:lvl3pPr marL="1000125" indent="-423863">
              <a:tabLst/>
              <a:defRPr sz="4000"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1DB33CF5-B562-1143-A905-70BB374DCC17}"/>
              </a:ext>
            </a:extLst>
          </p:cNvPr>
          <p:cNvSpPr>
            <a:spLocks noGrp="1"/>
          </p:cNvSpPr>
          <p:nvPr>
            <p:ph sz="half" idx="21"/>
          </p:nvPr>
        </p:nvSpPr>
        <p:spPr>
          <a:xfrm>
            <a:off x="10883175" y="15929807"/>
            <a:ext cx="9658261" cy="11349793"/>
          </a:xfrm>
          <a:prstGeom prst="rect">
            <a:avLst/>
          </a:prstGeom>
        </p:spPr>
        <p:txBody>
          <a:bodyPr/>
          <a:lstStyle>
            <a:lvl1pPr marL="0" marR="0" indent="0" algn="l" defTabSz="2138314" rtl="0" eaLnBrk="1" fontAlgn="auto" latinLnBrk="0" hangingPunct="1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rgbClr val="71CDB6"/>
              </a:buClr>
              <a:buSzTx/>
              <a:buFont typeface="Arial" panose="020B0604020202020204" pitchFamily="34" charset="0"/>
              <a:buNone/>
              <a:tabLst/>
              <a:defRPr sz="5400"/>
            </a:lvl1pPr>
            <a:lvl2pPr marL="614363" indent="-538163">
              <a:tabLst/>
              <a:defRPr sz="4800"/>
            </a:lvl2pPr>
            <a:lvl3pPr marL="1000125" indent="-423863">
              <a:tabLst/>
              <a:defRPr sz="4000"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935149B-3DB0-0547-AFD7-7EB3EE63142C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190" y="14447521"/>
            <a:ext cx="19942464" cy="0"/>
          </a:xfrm>
          <a:prstGeom prst="line">
            <a:avLst/>
          </a:prstGeom>
          <a:ln w="38100" cap="rnd">
            <a:solidFill>
              <a:srgbClr val="71CDB6"/>
            </a:solidFill>
            <a:round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373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FD878B-505D-2E45-A390-0A9EA4D3AC80}"/>
              </a:ext>
            </a:extLst>
          </p:cNvPr>
          <p:cNvSpPr/>
          <p:nvPr userDrawn="1"/>
        </p:nvSpPr>
        <p:spPr>
          <a:xfrm>
            <a:off x="0" y="28060644"/>
            <a:ext cx="21383625" cy="2214569"/>
          </a:xfrm>
          <a:prstGeom prst="rect">
            <a:avLst/>
          </a:prstGeom>
          <a:solidFill>
            <a:srgbClr val="0E0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 sz="898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2380656"/>
            <a:ext cx="18443376" cy="58518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E5392-6B82-294F-BAE7-295225970110}"/>
              </a:ext>
            </a:extLst>
          </p:cNvPr>
          <p:cNvSpPr/>
          <p:nvPr userDrawn="1"/>
        </p:nvSpPr>
        <p:spPr>
          <a:xfrm>
            <a:off x="937070" y="28363598"/>
            <a:ext cx="17565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FI" sz="2000" b="1" dirty="0">
                <a:solidFill>
                  <a:schemeClr val="bg1"/>
                </a:solidFill>
              </a:rPr>
              <a:t>YHTEYSTIEDOT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7347F47E-617D-9541-B959-F26958388BC8}"/>
              </a:ext>
            </a:extLst>
          </p:cNvPr>
          <p:cNvSpPr txBox="1">
            <a:spLocks/>
          </p:cNvSpPr>
          <p:nvPr userDrawn="1"/>
        </p:nvSpPr>
        <p:spPr>
          <a:xfrm>
            <a:off x="768102" y="481590"/>
            <a:ext cx="2726213" cy="1281980"/>
          </a:xfrm>
          <a:prstGeom prst="rect">
            <a:avLst/>
          </a:prstGeom>
          <a:noFill/>
        </p:spPr>
        <p:txBody>
          <a:bodyPr anchor="t"/>
          <a:lstStyle>
            <a:lvl1pPr marL="0" indent="0" algn="l" defTabSz="2138314" rtl="0" eaLnBrk="1" latinLnBrk="0" hangingPunct="1">
              <a:lnSpc>
                <a:spcPct val="90000"/>
              </a:lnSpc>
              <a:spcBef>
                <a:spcPts val="2339"/>
              </a:spcBef>
              <a:buClr>
                <a:srgbClr val="71CDB6"/>
              </a:buClr>
              <a:buFont typeface="Arial" panose="020B0604020202020204" pitchFamily="34" charset="0"/>
              <a:buNone/>
              <a:defRPr sz="7483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069157" indent="0" algn="l" defTabSz="2138314" rtl="0" eaLnBrk="1" latinLnBrk="0" hangingPunct="1">
              <a:lnSpc>
                <a:spcPct val="90000"/>
              </a:lnSpc>
              <a:spcBef>
                <a:spcPts val="1169"/>
              </a:spcBef>
              <a:buClr>
                <a:srgbClr val="71CDB6"/>
              </a:buClr>
              <a:buFont typeface="Arial" panose="020B0604020202020204" pitchFamily="34" charset="0"/>
              <a:buNone/>
              <a:defRPr sz="6548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2138314" indent="0" algn="l" defTabSz="2138314" rtl="0" eaLnBrk="1" latinLnBrk="0" hangingPunct="1">
              <a:lnSpc>
                <a:spcPct val="90000"/>
              </a:lnSpc>
              <a:spcBef>
                <a:spcPts val="1169"/>
              </a:spcBef>
              <a:buClr>
                <a:srgbClr val="71CDB6"/>
              </a:buClr>
              <a:buFont typeface="Arial" panose="020B0604020202020204" pitchFamily="34" charset="0"/>
              <a:buNone/>
              <a:defRPr sz="5612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3207471" indent="0" algn="l" defTabSz="2138314" rtl="0" eaLnBrk="1" latinLnBrk="0" hangingPunct="1">
              <a:lnSpc>
                <a:spcPct val="90000"/>
              </a:lnSpc>
              <a:spcBef>
                <a:spcPts val="1169"/>
              </a:spcBef>
              <a:buClr>
                <a:srgbClr val="71CDB6"/>
              </a:buClr>
              <a:buFont typeface="Arial" panose="020B0604020202020204" pitchFamily="34" charset="0"/>
              <a:buNone/>
              <a:defRPr sz="4677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4276628" indent="0" algn="l" defTabSz="2138314" rtl="0" eaLnBrk="1" latinLnBrk="0" hangingPunct="1">
              <a:lnSpc>
                <a:spcPct val="90000"/>
              </a:lnSpc>
              <a:spcBef>
                <a:spcPts val="1169"/>
              </a:spcBef>
              <a:buClr>
                <a:srgbClr val="71CDB6"/>
              </a:buClr>
              <a:buFont typeface="Arial" panose="020B0604020202020204" pitchFamily="34" charset="0"/>
              <a:buNone/>
              <a:defRPr sz="4677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5345785" indent="0" algn="l" defTabSz="213831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42" indent="0" algn="l" defTabSz="213831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099" indent="0" algn="l" defTabSz="213831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56" indent="0" algn="l" defTabSz="213831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 err="1"/>
              <a:t>Klikkaa</a:t>
            </a:r>
            <a:r>
              <a:rPr lang="en-GB" sz="2800" dirty="0"/>
              <a:t> </a:t>
            </a:r>
            <a:r>
              <a:rPr lang="en-GB" sz="2800" dirty="0" err="1"/>
              <a:t>ruutua</a:t>
            </a:r>
            <a:r>
              <a:rPr lang="en-GB" sz="2800" dirty="0"/>
              <a:t> </a:t>
            </a:r>
            <a:r>
              <a:rPr lang="en-GB" sz="2800" dirty="0" err="1"/>
              <a:t>ja</a:t>
            </a:r>
            <a:r>
              <a:rPr lang="en-GB" sz="2800" dirty="0"/>
              <a:t> </a:t>
            </a:r>
            <a:r>
              <a:rPr lang="en-GB" sz="2800" dirty="0" err="1"/>
              <a:t>lisää</a:t>
            </a:r>
            <a:r>
              <a:rPr lang="en-GB" sz="2800" dirty="0"/>
              <a:t> </a:t>
            </a:r>
            <a:r>
              <a:rPr lang="en-GB" sz="2800" dirty="0" err="1"/>
              <a:t>tähän</a:t>
            </a:r>
            <a:r>
              <a:rPr lang="en-GB" sz="2800" dirty="0"/>
              <a:t> </a:t>
            </a:r>
            <a:r>
              <a:rPr lang="en-GB" sz="2800" dirty="0" err="1"/>
              <a:t>hankkeen</a:t>
            </a:r>
            <a:r>
              <a:rPr lang="en-GB" sz="2800" dirty="0"/>
              <a:t> logo</a:t>
            </a:r>
            <a:endParaRPr lang="en-US" sz="28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F1E8CEF-9BB9-E240-92F6-9C92F95F59D1}"/>
              </a:ext>
            </a:extLst>
          </p:cNvPr>
          <p:cNvCxnSpPr/>
          <p:nvPr userDrawn="1"/>
        </p:nvCxnSpPr>
        <p:spPr>
          <a:xfrm>
            <a:off x="3494315" y="465820"/>
            <a:ext cx="0" cy="1191367"/>
          </a:xfrm>
          <a:prstGeom prst="line">
            <a:avLst/>
          </a:prstGeom>
          <a:ln w="38100" cap="rnd">
            <a:solidFill>
              <a:srgbClr val="71CDB6"/>
            </a:solidFill>
            <a:round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A2E4B6F2-63CA-9C4A-9B7C-A9F481EE0BA8}"/>
              </a:ext>
            </a:extLst>
          </p:cNvPr>
          <p:cNvSpPr txBox="1">
            <a:spLocks/>
          </p:cNvSpPr>
          <p:nvPr userDrawn="1"/>
        </p:nvSpPr>
        <p:spPr>
          <a:xfrm>
            <a:off x="937070" y="28784113"/>
            <a:ext cx="8907970" cy="107058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2138314" rtl="0" eaLnBrk="1" latinLnBrk="0" hangingPunct="1">
              <a:lnSpc>
                <a:spcPct val="90000"/>
              </a:lnSpc>
              <a:spcBef>
                <a:spcPts val="2339"/>
              </a:spcBef>
              <a:buClr>
                <a:srgbClr val="71CDB6"/>
              </a:buClr>
              <a:buFont typeface="Arial" panose="020B0604020202020204" pitchFamily="34" charset="0"/>
              <a:buNone/>
              <a:defRPr sz="2000" b="1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069157" indent="0" algn="l" defTabSz="2138314" rtl="0" eaLnBrk="1" latinLnBrk="0" hangingPunct="1">
              <a:lnSpc>
                <a:spcPct val="90000"/>
              </a:lnSpc>
              <a:spcBef>
                <a:spcPts val="1169"/>
              </a:spcBef>
              <a:buClr>
                <a:srgbClr val="71CDB6"/>
              </a:buClr>
              <a:buFont typeface="Arial" panose="020B0604020202020204" pitchFamily="34" charset="0"/>
              <a:buNone/>
              <a:defRPr sz="4677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2138314" indent="0" algn="l" defTabSz="2138314" rtl="0" eaLnBrk="1" latinLnBrk="0" hangingPunct="1">
              <a:lnSpc>
                <a:spcPct val="90000"/>
              </a:lnSpc>
              <a:spcBef>
                <a:spcPts val="1169"/>
              </a:spcBef>
              <a:buClr>
                <a:srgbClr val="71CDB6"/>
              </a:buClr>
              <a:buFont typeface="Arial" panose="020B0604020202020204" pitchFamily="34" charset="0"/>
              <a:buNone/>
              <a:defRPr sz="421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3207471" indent="0" algn="l" defTabSz="2138314" rtl="0" eaLnBrk="1" latinLnBrk="0" hangingPunct="1">
              <a:lnSpc>
                <a:spcPct val="90000"/>
              </a:lnSpc>
              <a:spcBef>
                <a:spcPts val="1169"/>
              </a:spcBef>
              <a:buClr>
                <a:srgbClr val="71CDB6"/>
              </a:buClr>
              <a:buFont typeface="Arial" panose="020B0604020202020204" pitchFamily="34" charset="0"/>
              <a:buNone/>
              <a:defRPr sz="3741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4276628" indent="0" algn="l" defTabSz="2138314" rtl="0" eaLnBrk="1" latinLnBrk="0" hangingPunct="1">
              <a:lnSpc>
                <a:spcPct val="90000"/>
              </a:lnSpc>
              <a:spcBef>
                <a:spcPts val="1169"/>
              </a:spcBef>
              <a:buClr>
                <a:srgbClr val="71CDB6"/>
              </a:buClr>
              <a:buFont typeface="Arial" panose="020B0604020202020204" pitchFamily="34" charset="0"/>
              <a:buNone/>
              <a:defRPr sz="3741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5345785" indent="0" algn="l" defTabSz="213831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1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42" indent="0" algn="l" defTabSz="213831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1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099" indent="0" algn="l" defTabSz="213831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1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56" indent="0" algn="l" defTabSz="213831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1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000" dirty="0" err="1">
                <a:solidFill>
                  <a:schemeClr val="bg1"/>
                </a:solidFill>
              </a:rPr>
              <a:t>Kirjoita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tähän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sähköposti</a:t>
            </a:r>
            <a:endParaRPr lang="en-GB" sz="20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000" dirty="0" err="1">
                <a:solidFill>
                  <a:schemeClr val="bg1"/>
                </a:solidFill>
              </a:rPr>
              <a:t>Puh</a:t>
            </a:r>
            <a:endParaRPr lang="en-GB" sz="20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000" dirty="0" err="1">
                <a:solidFill>
                  <a:schemeClr val="bg1"/>
                </a:solidFill>
              </a:rPr>
              <a:t>Mahdollinen</a:t>
            </a:r>
            <a:r>
              <a:rPr lang="en-GB" sz="2000" dirty="0">
                <a:solidFill>
                  <a:schemeClr val="bg1"/>
                </a:solidFill>
              </a:rPr>
              <a:t> www </a:t>
            </a:r>
            <a:r>
              <a:rPr lang="en-GB" sz="2000" dirty="0" err="1">
                <a:solidFill>
                  <a:schemeClr val="bg1"/>
                </a:solidFill>
              </a:rPr>
              <a:t>osoite</a:t>
            </a:r>
            <a:r>
              <a:rPr lang="en-GB" sz="2000" dirty="0">
                <a:solidFill>
                  <a:schemeClr val="bg1"/>
                </a:solidFill>
              </a:rPr>
              <a:t> tai </a:t>
            </a:r>
            <a:r>
              <a:rPr lang="en-GB" sz="2000" dirty="0" err="1">
                <a:solidFill>
                  <a:schemeClr val="bg1"/>
                </a:solidFill>
              </a:rPr>
              <a:t>muu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tieto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0274F3-1A7A-BD4D-AB49-FA71E6B66C24}"/>
              </a:ext>
            </a:extLst>
          </p:cNvPr>
          <p:cNvSpPr txBox="1"/>
          <p:nvPr userDrawn="1"/>
        </p:nvSpPr>
        <p:spPr>
          <a:xfrm>
            <a:off x="3858475" y="584449"/>
            <a:ext cx="78279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231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 err="1"/>
              <a:t>Maankäyttö</a:t>
            </a:r>
            <a:r>
              <a:rPr lang="en-GB" sz="2800" b="1" dirty="0"/>
              <a:t> </a:t>
            </a:r>
            <a:r>
              <a:rPr lang="en-GB" sz="2800" b="1" dirty="0" err="1"/>
              <a:t>ja</a:t>
            </a:r>
            <a:r>
              <a:rPr lang="en-GB" sz="2800" b="1" dirty="0"/>
              <a:t> </a:t>
            </a:r>
            <a:r>
              <a:rPr lang="en-GB" sz="2800" b="1" dirty="0" err="1"/>
              <a:t>vesitalouden</a:t>
            </a:r>
            <a:r>
              <a:rPr lang="en-GB" sz="2800" b="1" dirty="0"/>
              <a:t> </a:t>
            </a:r>
            <a:r>
              <a:rPr lang="en-GB" sz="2800" b="1" dirty="0" err="1"/>
              <a:t>hallinta</a:t>
            </a:r>
            <a:r>
              <a:rPr lang="en-GB" sz="2800" b="1" dirty="0"/>
              <a:t> </a:t>
            </a:r>
            <a:r>
              <a:rPr lang="en-GB" sz="2800" b="1" dirty="0" err="1"/>
              <a:t>muuttuvassa</a:t>
            </a:r>
            <a:r>
              <a:rPr lang="en-GB" sz="2800" b="1" dirty="0"/>
              <a:t> </a:t>
            </a:r>
            <a:r>
              <a:rPr lang="en-GB" sz="2800" b="1" dirty="0" err="1"/>
              <a:t>ympäristössä</a:t>
            </a:r>
            <a:r>
              <a:rPr lang="en-GB" sz="2800" b="1" dirty="0"/>
              <a:t> -</a:t>
            </a:r>
            <a:r>
              <a:rPr lang="en-GB" sz="2800" b="1" dirty="0" err="1"/>
              <a:t>webinaari</a:t>
            </a:r>
            <a:r>
              <a:rPr lang="en-GB" sz="2800" b="1" dirty="0"/>
              <a:t> 1.10.2020</a:t>
            </a:r>
          </a:p>
        </p:txBody>
      </p:sp>
    </p:spTree>
    <p:extLst>
      <p:ext uri="{BB962C8B-B14F-4D97-AF65-F5344CB8AC3E}">
        <p14:creationId xmlns:p14="http://schemas.microsoft.com/office/powerpoint/2010/main" val="389021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68" r:id="rId4"/>
  </p:sldLayoutIdLst>
  <p:txStyles>
    <p:titleStyle>
      <a:lvl1pPr algn="l" defTabSz="2138314" rtl="0" eaLnBrk="1" latinLnBrk="0" hangingPunct="1">
        <a:lnSpc>
          <a:spcPct val="100000"/>
        </a:lnSpc>
        <a:spcBef>
          <a:spcPct val="0"/>
        </a:spcBef>
        <a:buNone/>
        <a:defRPr sz="11000" b="1" kern="1200">
          <a:solidFill>
            <a:srgbClr val="71CDB6"/>
          </a:solidFill>
          <a:latin typeface="+mn-lt"/>
          <a:ea typeface="+mj-ea"/>
          <a:cs typeface="+mj-cs"/>
        </a:defRPr>
      </a:lvl1pPr>
    </p:titleStyle>
    <p:bodyStyle>
      <a:lvl1pPr marL="0" indent="0" algn="l" defTabSz="2138314" rtl="0" eaLnBrk="1" latinLnBrk="0" hangingPunct="1">
        <a:lnSpc>
          <a:spcPct val="90000"/>
        </a:lnSpc>
        <a:spcBef>
          <a:spcPts val="2339"/>
        </a:spcBef>
        <a:buClr>
          <a:srgbClr val="71CDB6"/>
        </a:buClr>
        <a:buFont typeface="Arial" panose="020B0604020202020204" pitchFamily="34" charset="0"/>
        <a:buNone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1069156" indent="0" algn="l" defTabSz="2138314" rtl="0" eaLnBrk="1" latinLnBrk="0" hangingPunct="1">
        <a:lnSpc>
          <a:spcPct val="90000"/>
        </a:lnSpc>
        <a:spcBef>
          <a:spcPts val="1169"/>
        </a:spcBef>
        <a:buClr>
          <a:srgbClr val="71CDB6"/>
        </a:buClr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2138314" indent="0" algn="l" defTabSz="2138314" rtl="0" eaLnBrk="1" latinLnBrk="0" hangingPunct="1">
        <a:lnSpc>
          <a:spcPct val="90000"/>
        </a:lnSpc>
        <a:spcBef>
          <a:spcPts val="1169"/>
        </a:spcBef>
        <a:buClr>
          <a:srgbClr val="71CDB6"/>
        </a:buClr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3207470" indent="0" algn="l" defTabSz="2138314" rtl="0" eaLnBrk="1" latinLnBrk="0" hangingPunct="1">
        <a:lnSpc>
          <a:spcPct val="90000"/>
        </a:lnSpc>
        <a:spcBef>
          <a:spcPts val="1169"/>
        </a:spcBef>
        <a:buClr>
          <a:srgbClr val="71CDB6"/>
        </a:buClr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4276628" indent="0" algn="l" defTabSz="2138314" rtl="0" eaLnBrk="1" latinLnBrk="0" hangingPunct="1">
        <a:lnSpc>
          <a:spcPct val="90000"/>
        </a:lnSpc>
        <a:spcBef>
          <a:spcPts val="1169"/>
        </a:spcBef>
        <a:buClr>
          <a:srgbClr val="71CDB6"/>
        </a:buClr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5880364" indent="-534579" algn="l" defTabSz="213831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949521" indent="-534579" algn="l" defTabSz="213831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8018678" indent="-534579" algn="l" defTabSz="213831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9087835" indent="-534579" algn="l" defTabSz="213831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14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1pPr>
      <a:lvl2pPr marL="1069157" algn="l" defTabSz="2138314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138314" algn="l" defTabSz="2138314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3pPr>
      <a:lvl4pPr marL="3207471" algn="l" defTabSz="2138314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276628" algn="l" defTabSz="2138314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345785" algn="l" defTabSz="2138314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414942" algn="l" defTabSz="2138314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7484099" algn="l" defTabSz="2138314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8553256" algn="l" defTabSz="2138314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2" userDrawn="1">
          <p15:clr>
            <a:srgbClr val="F26B43"/>
          </p15:clr>
        </p15:guide>
        <p15:guide id="2" pos="328" userDrawn="1">
          <p15:clr>
            <a:srgbClr val="F26B43"/>
          </p15:clr>
        </p15:guide>
        <p15:guide id="3" pos="13142" userDrawn="1">
          <p15:clr>
            <a:srgbClr val="F26B43"/>
          </p15:clr>
        </p15:guide>
        <p15:guide id="4" orient="horz" pos="1792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11997F3-64AA-5948-A4B7-79DBFB2A25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E662E5-BCC4-1E42-8B78-EC4AEF9990C0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67367D9-C9AF-254E-9D27-5CA1071E6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BA3C85-46A9-714D-81C8-BF6551B447A3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855FB56-6796-684E-A42B-9ACB16B86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811546-FBED-0941-8BEC-4BB22F4A4512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A5BD64B-AED6-1744-AC34-E98BFC244A73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AA62B46-F6A2-9347-8D96-916EB838B774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CE2F143-0A87-3643-A997-C3636BDDBEF7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2ED7CF5-5796-5C4D-BF5E-99B7605E7D6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B78F9D1-3BE4-A744-8BFC-CF6AE5D2A60A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18310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C8A58873-E97A-6145-8E5B-6854A51939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3CE38F-837B-5F4C-8D9C-23C3D360E43B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4E6A69-071A-1048-9A99-27BB454F8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8C92D-4309-2043-AD67-EB01F229C985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D102D4-DCB7-D84E-87C0-374A0E1BF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43159EE-2AD0-5949-8B92-01AA9C50C01B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F9E7C6E-093C-FB4F-B5CD-2F377D0B80B7}"/>
              </a:ext>
            </a:extLst>
          </p:cNvPr>
          <p:cNvSpPr>
            <a:spLocks noGrp="1"/>
          </p:cNvSpPr>
          <p:nvPr>
            <p:ph sz="half" idx="2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C8D79D6-1466-9E4C-B750-E3D76CE1622D}"/>
              </a:ext>
            </a:extLst>
          </p:cNvPr>
          <p:cNvSpPr>
            <a:spLocks noGrp="1"/>
          </p:cNvSpPr>
          <p:nvPr>
            <p:ph type="pic" idx="22"/>
          </p:nvPr>
        </p:nvSpPr>
        <p:spPr/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27DEC81-61D2-724E-8F83-D499797440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9074621-01D3-BF42-95F6-6869127B9794}"/>
              </a:ext>
            </a:extLst>
          </p:cNvPr>
          <p:cNvSpPr>
            <a:spLocks noGrp="1"/>
          </p:cNvSpPr>
          <p:nvPr>
            <p:ph sz="half" idx="23"/>
          </p:nvPr>
        </p:nvSpPr>
        <p:spPr/>
        <p:txBody>
          <a:bodyPr/>
          <a:lstStyle/>
          <a:p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887752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0E3456D-0900-8F4A-95F8-3F0922EC29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BC5230-D355-5E4E-9160-492924F73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480EDE-A5BA-E442-B063-51E4A113D92C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89F3FD-92E6-8440-B687-91B77110F8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475253-7653-1E4E-86B3-3D04E071197D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E82AF8F-EFCA-4C4E-869B-A47F5FCF0BF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B70B66-E018-504A-A54B-B3B26C9E9A0E}"/>
              </a:ext>
            </a:extLst>
          </p:cNvPr>
          <p:cNvSpPr>
            <a:spLocks noGrp="1"/>
          </p:cNvSpPr>
          <p:nvPr>
            <p:ph sz="half" idx="23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D239A7C-4C23-EA4E-B1B6-0CCA5A4EB356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11DF242-F688-1C46-982D-BBF89817ED78}"/>
              </a:ext>
            </a:extLst>
          </p:cNvPr>
          <p:cNvSpPr>
            <a:spLocks noGrp="1"/>
          </p:cNvSpPr>
          <p:nvPr>
            <p:ph type="pic" idx="25"/>
          </p:nvPr>
        </p:nvSpPr>
        <p:spPr/>
      </p:sp>
    </p:spTree>
    <p:extLst>
      <p:ext uri="{BB962C8B-B14F-4D97-AF65-F5344CB8AC3E}">
        <p14:creationId xmlns:p14="http://schemas.microsoft.com/office/powerpoint/2010/main" val="1734278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442D6-D984-F84F-81DC-D283D6761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0D07F5-85B2-7C49-9F1F-2332E7AC0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4BA232-74C4-7444-A0C6-8ED7A14E354F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2A1558-77C9-704B-8B16-701D3F03FBEE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1DAEF8E-984E-364E-9B5B-1A4F9B7DBF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CD815C-1250-C444-A3DF-70C3A9758648}"/>
              </a:ext>
            </a:extLst>
          </p:cNvPr>
          <p:cNvSpPr>
            <a:spLocks noGrp="1"/>
          </p:cNvSpPr>
          <p:nvPr>
            <p:ph sz="half" idx="20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C293438-E63A-DB41-B529-8B92E5FAF19E}"/>
              </a:ext>
            </a:extLst>
          </p:cNvPr>
          <p:cNvSpPr>
            <a:spLocks noGrp="1"/>
          </p:cNvSpPr>
          <p:nvPr>
            <p:ph sz="half" idx="21"/>
          </p:nvPr>
        </p:nvSpPr>
        <p:spPr/>
        <p:txBody>
          <a:bodyPr/>
          <a:lstStyle/>
          <a:p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02995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SAG_A1 poster template" id="{4E0B970F-D23B-FC4D-8765-A4B79F978226}" vid="{F8F981CA-39D1-774B-8891-183C76DA99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F6D2E89C8C71F44A0868D7A4F7DD6C9" ma:contentTypeVersion="10" ma:contentTypeDescription="Luo uusi asiakirja." ma:contentTypeScope="" ma:versionID="8baf7c01b7604001a1afd1b81b09f58b">
  <xsd:schema xmlns:xsd="http://www.w3.org/2001/XMLSchema" xmlns:xs="http://www.w3.org/2001/XMLSchema" xmlns:p="http://schemas.microsoft.com/office/2006/metadata/properties" xmlns:ns2="a904bf67-cdc0-4bcd-aa9b-62d0e7464e04" targetNamespace="http://schemas.microsoft.com/office/2006/metadata/properties" ma:root="true" ma:fieldsID="abac69c5ff05876399faa88b0325d05f" ns2:_="">
    <xsd:import namespace="a904bf67-cdc0-4bcd-aa9b-62d0e7464e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04bf67-cdc0-4bcd-aa9b-62d0e7464e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8D8173-FA0D-48F3-888E-C1A9C3D22CE8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http://purl.org/dc/terms/"/>
    <ds:schemaRef ds:uri="a904bf67-cdc0-4bcd-aa9b-62d0e7464e04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3D322A2-A111-44D5-AD98-D8B44C7959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D73F9B-5A5C-4366-BE8E-ED56EB5E14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04bf67-cdc0-4bcd-aa9b-62d0e7464e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0</Words>
  <Application>Microsoft Macintosh PowerPoint</Application>
  <PresentationFormat>Custom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Nippala</dc:creator>
  <cp:lastModifiedBy>Emma Nippala</cp:lastModifiedBy>
  <cp:revision>4</cp:revision>
  <dcterms:created xsi:type="dcterms:W3CDTF">2020-08-31T14:09:13Z</dcterms:created>
  <dcterms:modified xsi:type="dcterms:W3CDTF">2020-09-01T06:27:56Z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0x0101005F6D2E89C8C71F44A0868D7A4F7DD6C9</vt:lpwstr>
  </property>
</Properties>
</file>